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58" r:id="rId4"/>
    <p:sldId id="282" r:id="rId5"/>
    <p:sldId id="260" r:id="rId6"/>
    <p:sldId id="267" r:id="rId7"/>
    <p:sldId id="281" r:id="rId8"/>
    <p:sldId id="285" r:id="rId9"/>
    <p:sldId id="259" r:id="rId10"/>
    <p:sldId id="271" r:id="rId11"/>
    <p:sldId id="268" r:id="rId12"/>
    <p:sldId id="274" r:id="rId13"/>
    <p:sldId id="279" r:id="rId14"/>
    <p:sldId id="272" r:id="rId15"/>
    <p:sldId id="261" r:id="rId16"/>
    <p:sldId id="284" r:id="rId17"/>
    <p:sldId id="263" r:id="rId18"/>
    <p:sldId id="283" r:id="rId19"/>
    <p:sldId id="280" r:id="rId20"/>
    <p:sldId id="264" r:id="rId21"/>
    <p:sldId id="265" r:id="rId22"/>
    <p:sldId id="277" r:id="rId23"/>
    <p:sldId id="266" r:id="rId24"/>
    <p:sldId id="269" r:id="rId25"/>
    <p:sldId id="270" r:id="rId26"/>
    <p:sldId id="286" r:id="rId27"/>
    <p:sldId id="278" r:id="rId28"/>
    <p:sldId id="276" r:id="rId29"/>
    <p:sldId id="275" r:id="rId30"/>
    <p:sldId id="287" r:id="rId31"/>
    <p:sldId id="288"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E746A-399A-4DD5-84C8-492B9CD0A1B5}" v="986" dt="2022-01-28T14:36:33.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3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5A19D-6F8A-4854-86E6-257AF1E3DA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CD538E-1C28-415C-8FF6-1A31F4E99AC8}">
      <dgm:prSet/>
      <dgm:spPr/>
      <dgm:t>
        <a:bodyPr/>
        <a:lstStyle/>
        <a:p>
          <a:pPr>
            <a:lnSpc>
              <a:spcPct val="100000"/>
            </a:lnSpc>
          </a:pPr>
          <a:r>
            <a:rPr lang="en-GB" dirty="0"/>
            <a:t>Number of Young People worked with - 423 </a:t>
          </a:r>
          <a:endParaRPr lang="en-US" dirty="0"/>
        </a:p>
      </dgm:t>
    </dgm:pt>
    <dgm:pt modelId="{C496519B-C42B-4FA7-85D8-8FC2A751ACDC}" type="parTrans" cxnId="{7041DB51-2F63-4F9F-ADD6-AB1B16226E1A}">
      <dgm:prSet/>
      <dgm:spPr/>
      <dgm:t>
        <a:bodyPr/>
        <a:lstStyle/>
        <a:p>
          <a:endParaRPr lang="en-US"/>
        </a:p>
      </dgm:t>
    </dgm:pt>
    <dgm:pt modelId="{F931B39C-006E-4563-8FC5-D96FF39FE440}" type="sibTrans" cxnId="{7041DB51-2F63-4F9F-ADD6-AB1B16226E1A}">
      <dgm:prSet/>
      <dgm:spPr/>
      <dgm:t>
        <a:bodyPr/>
        <a:lstStyle/>
        <a:p>
          <a:endParaRPr lang="en-US"/>
        </a:p>
      </dgm:t>
    </dgm:pt>
    <dgm:pt modelId="{66AFDF95-1704-4350-9332-25623A56B8E5}">
      <dgm:prSet/>
      <dgm:spPr/>
      <dgm:t>
        <a:bodyPr/>
        <a:lstStyle/>
        <a:p>
          <a:pPr>
            <a:lnSpc>
              <a:spcPct val="100000"/>
            </a:lnSpc>
          </a:pPr>
          <a:r>
            <a:rPr lang="en-GB" dirty="0"/>
            <a:t>Number of Activities - 72</a:t>
          </a:r>
          <a:endParaRPr lang="en-US" dirty="0"/>
        </a:p>
      </dgm:t>
    </dgm:pt>
    <dgm:pt modelId="{180A4B8E-614B-4D0B-8E6B-50CA4F32AF7F}" type="parTrans" cxnId="{F6FF8A0A-0262-40A1-9202-B3BCC808C42E}">
      <dgm:prSet/>
      <dgm:spPr/>
      <dgm:t>
        <a:bodyPr/>
        <a:lstStyle/>
        <a:p>
          <a:endParaRPr lang="en-US"/>
        </a:p>
      </dgm:t>
    </dgm:pt>
    <dgm:pt modelId="{5B2399BD-60FB-4F88-AB4C-7D3BBBB64F96}" type="sibTrans" cxnId="{F6FF8A0A-0262-40A1-9202-B3BCC808C42E}">
      <dgm:prSet/>
      <dgm:spPr/>
      <dgm:t>
        <a:bodyPr/>
        <a:lstStyle/>
        <a:p>
          <a:endParaRPr lang="en-US"/>
        </a:p>
      </dgm:t>
    </dgm:pt>
    <dgm:pt modelId="{A82689E0-5C0A-4E80-927B-82E66B80D32E}">
      <dgm:prSet/>
      <dgm:spPr/>
      <dgm:t>
        <a:bodyPr/>
        <a:lstStyle/>
        <a:p>
          <a:pPr>
            <a:lnSpc>
              <a:spcPct val="100000"/>
            </a:lnSpc>
          </a:pPr>
          <a:r>
            <a:rPr lang="en-GB" dirty="0"/>
            <a:t>Number of Learning Hours – 627  </a:t>
          </a:r>
          <a:endParaRPr lang="en-US" dirty="0"/>
        </a:p>
      </dgm:t>
    </dgm:pt>
    <dgm:pt modelId="{764808E2-6B4E-4FB2-A007-FDE1C96AE409}" type="parTrans" cxnId="{BEC3F573-6EB2-4572-B7FF-80265B8F9551}">
      <dgm:prSet/>
      <dgm:spPr/>
      <dgm:t>
        <a:bodyPr/>
        <a:lstStyle/>
        <a:p>
          <a:endParaRPr lang="en-US"/>
        </a:p>
      </dgm:t>
    </dgm:pt>
    <dgm:pt modelId="{6DF14DF4-CCD7-46F3-A7D6-2F0E2A08F49E}" type="sibTrans" cxnId="{BEC3F573-6EB2-4572-B7FF-80265B8F9551}">
      <dgm:prSet/>
      <dgm:spPr/>
      <dgm:t>
        <a:bodyPr/>
        <a:lstStyle/>
        <a:p>
          <a:endParaRPr lang="en-US"/>
        </a:p>
      </dgm:t>
    </dgm:pt>
    <dgm:pt modelId="{8E588E83-D07D-4015-8D89-7FEFE2A24036}" type="pres">
      <dgm:prSet presAssocID="{E545A19D-6F8A-4854-86E6-257AF1E3DA7B}" presName="root" presStyleCnt="0">
        <dgm:presLayoutVars>
          <dgm:dir/>
          <dgm:resizeHandles val="exact"/>
        </dgm:presLayoutVars>
      </dgm:prSet>
      <dgm:spPr/>
      <dgm:t>
        <a:bodyPr/>
        <a:lstStyle/>
        <a:p>
          <a:endParaRPr lang="en-GB"/>
        </a:p>
      </dgm:t>
    </dgm:pt>
    <dgm:pt modelId="{7613C61B-41B1-4604-9CFA-4A8642380A59}" type="pres">
      <dgm:prSet presAssocID="{49CD538E-1C28-415C-8FF6-1A31F4E99AC8}" presName="compNode" presStyleCnt="0"/>
      <dgm:spPr/>
    </dgm:pt>
    <dgm:pt modelId="{1D72D22A-98CF-48BD-9C5F-DF50BEF240EE}" type="pres">
      <dgm:prSet presAssocID="{49CD538E-1C28-415C-8FF6-1A31F4E99AC8}" presName="bgRect" presStyleLbl="bgShp" presStyleIdx="0" presStyleCnt="3" custLinFactNeighborY="-1711"/>
      <dgm:spPr/>
    </dgm:pt>
    <dgm:pt modelId="{96778087-6855-4AE2-AA3D-9BD3DBBB111F}" type="pres">
      <dgm:prSet presAssocID="{49CD538E-1C28-415C-8FF6-1A31F4E99A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Family"/>
        </a:ext>
      </dgm:extLst>
    </dgm:pt>
    <dgm:pt modelId="{C650443C-61F1-46DA-B968-9CF48E2882A6}" type="pres">
      <dgm:prSet presAssocID="{49CD538E-1C28-415C-8FF6-1A31F4E99AC8}" presName="spaceRect" presStyleCnt="0"/>
      <dgm:spPr/>
    </dgm:pt>
    <dgm:pt modelId="{BAB0730D-2233-46E4-83DE-EC694622B2F0}" type="pres">
      <dgm:prSet presAssocID="{49CD538E-1C28-415C-8FF6-1A31F4E99AC8}" presName="parTx" presStyleLbl="revTx" presStyleIdx="0" presStyleCnt="3">
        <dgm:presLayoutVars>
          <dgm:chMax val="0"/>
          <dgm:chPref val="0"/>
        </dgm:presLayoutVars>
      </dgm:prSet>
      <dgm:spPr/>
      <dgm:t>
        <a:bodyPr/>
        <a:lstStyle/>
        <a:p>
          <a:endParaRPr lang="en-GB"/>
        </a:p>
      </dgm:t>
    </dgm:pt>
    <dgm:pt modelId="{AB241BB0-7100-44F2-BA7B-47EB6D53B5C7}" type="pres">
      <dgm:prSet presAssocID="{F931B39C-006E-4563-8FC5-D96FF39FE440}" presName="sibTrans" presStyleCnt="0"/>
      <dgm:spPr/>
    </dgm:pt>
    <dgm:pt modelId="{234D967D-943E-4B79-A75C-5AFCA6B6385B}" type="pres">
      <dgm:prSet presAssocID="{66AFDF95-1704-4350-9332-25623A56B8E5}" presName="compNode" presStyleCnt="0"/>
      <dgm:spPr/>
    </dgm:pt>
    <dgm:pt modelId="{87BA907E-565E-42C9-B347-C1554C3E82F9}" type="pres">
      <dgm:prSet presAssocID="{66AFDF95-1704-4350-9332-25623A56B8E5}" presName="bgRect" presStyleLbl="bgShp" presStyleIdx="1" presStyleCnt="3"/>
      <dgm:spPr/>
    </dgm:pt>
    <dgm:pt modelId="{EA74EEFE-2D44-4366-BEC8-B5A0F81C73F4}" type="pres">
      <dgm:prSet presAssocID="{66AFDF95-1704-4350-9332-25623A56B8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Laptop Secure"/>
        </a:ext>
      </dgm:extLst>
    </dgm:pt>
    <dgm:pt modelId="{AF046950-549D-4AAA-8830-98A6A0918A2D}" type="pres">
      <dgm:prSet presAssocID="{66AFDF95-1704-4350-9332-25623A56B8E5}" presName="spaceRect" presStyleCnt="0"/>
      <dgm:spPr/>
    </dgm:pt>
    <dgm:pt modelId="{45CCE3EE-E6E2-44C4-ABA6-8695426A3A5A}" type="pres">
      <dgm:prSet presAssocID="{66AFDF95-1704-4350-9332-25623A56B8E5}" presName="parTx" presStyleLbl="revTx" presStyleIdx="1" presStyleCnt="3">
        <dgm:presLayoutVars>
          <dgm:chMax val="0"/>
          <dgm:chPref val="0"/>
        </dgm:presLayoutVars>
      </dgm:prSet>
      <dgm:spPr/>
      <dgm:t>
        <a:bodyPr/>
        <a:lstStyle/>
        <a:p>
          <a:endParaRPr lang="en-GB"/>
        </a:p>
      </dgm:t>
    </dgm:pt>
    <dgm:pt modelId="{0D8E88D8-B440-4D8E-8CB8-9D622B9663ED}" type="pres">
      <dgm:prSet presAssocID="{5B2399BD-60FB-4F88-AB4C-7D3BBBB64F96}" presName="sibTrans" presStyleCnt="0"/>
      <dgm:spPr/>
    </dgm:pt>
    <dgm:pt modelId="{6517FD66-833A-4DBE-998A-29B2C112CBF8}" type="pres">
      <dgm:prSet presAssocID="{A82689E0-5C0A-4E80-927B-82E66B80D32E}" presName="compNode" presStyleCnt="0"/>
      <dgm:spPr/>
    </dgm:pt>
    <dgm:pt modelId="{C576C8EE-8423-40BE-99BB-5F857F491977}" type="pres">
      <dgm:prSet presAssocID="{A82689E0-5C0A-4E80-927B-82E66B80D32E}" presName="bgRect" presStyleLbl="bgShp" presStyleIdx="2" presStyleCnt="3"/>
      <dgm:spPr/>
    </dgm:pt>
    <dgm:pt modelId="{C4B8AF04-EDCA-4F5C-AE2F-C8A73E66450B}" type="pres">
      <dgm:prSet presAssocID="{A82689E0-5C0A-4E80-927B-82E66B80D3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xmlns="" id="0" name="" descr="Clock"/>
        </a:ext>
      </dgm:extLst>
    </dgm:pt>
    <dgm:pt modelId="{88B319F2-CDAF-4B86-9F72-5A6C57CCB8A8}" type="pres">
      <dgm:prSet presAssocID="{A82689E0-5C0A-4E80-927B-82E66B80D32E}" presName="spaceRect" presStyleCnt="0"/>
      <dgm:spPr/>
    </dgm:pt>
    <dgm:pt modelId="{3267A29F-9C7F-4A53-AB42-E2D98138C803}" type="pres">
      <dgm:prSet presAssocID="{A82689E0-5C0A-4E80-927B-82E66B80D32E}" presName="parTx" presStyleLbl="revTx" presStyleIdx="2" presStyleCnt="3">
        <dgm:presLayoutVars>
          <dgm:chMax val="0"/>
          <dgm:chPref val="0"/>
        </dgm:presLayoutVars>
      </dgm:prSet>
      <dgm:spPr/>
      <dgm:t>
        <a:bodyPr/>
        <a:lstStyle/>
        <a:p>
          <a:endParaRPr lang="en-GB"/>
        </a:p>
      </dgm:t>
    </dgm:pt>
  </dgm:ptLst>
  <dgm:cxnLst>
    <dgm:cxn modelId="{F5F93F72-4405-49E0-ADE3-CA9979011D43}" type="presOf" srcId="{49CD538E-1C28-415C-8FF6-1A31F4E99AC8}" destId="{BAB0730D-2233-46E4-83DE-EC694622B2F0}" srcOrd="0" destOrd="0" presId="urn:microsoft.com/office/officeart/2018/2/layout/IconVerticalSolidList"/>
    <dgm:cxn modelId="{BEC3F573-6EB2-4572-B7FF-80265B8F9551}" srcId="{E545A19D-6F8A-4854-86E6-257AF1E3DA7B}" destId="{A82689E0-5C0A-4E80-927B-82E66B80D32E}" srcOrd="2" destOrd="0" parTransId="{764808E2-6B4E-4FB2-A007-FDE1C96AE409}" sibTransId="{6DF14DF4-CCD7-46F3-A7D6-2F0E2A08F49E}"/>
    <dgm:cxn modelId="{DDCA559B-8E9B-4216-8B4C-53CF4A9AEA1C}" type="presOf" srcId="{66AFDF95-1704-4350-9332-25623A56B8E5}" destId="{45CCE3EE-E6E2-44C4-ABA6-8695426A3A5A}" srcOrd="0" destOrd="0" presId="urn:microsoft.com/office/officeart/2018/2/layout/IconVerticalSolidList"/>
    <dgm:cxn modelId="{65971FDA-6077-46D0-9BBE-1429A159C07C}" type="presOf" srcId="{E545A19D-6F8A-4854-86E6-257AF1E3DA7B}" destId="{8E588E83-D07D-4015-8D89-7FEFE2A24036}" srcOrd="0" destOrd="0" presId="urn:microsoft.com/office/officeart/2018/2/layout/IconVerticalSolidList"/>
    <dgm:cxn modelId="{7041DB51-2F63-4F9F-ADD6-AB1B16226E1A}" srcId="{E545A19D-6F8A-4854-86E6-257AF1E3DA7B}" destId="{49CD538E-1C28-415C-8FF6-1A31F4E99AC8}" srcOrd="0" destOrd="0" parTransId="{C496519B-C42B-4FA7-85D8-8FC2A751ACDC}" sibTransId="{F931B39C-006E-4563-8FC5-D96FF39FE440}"/>
    <dgm:cxn modelId="{F6FF8A0A-0262-40A1-9202-B3BCC808C42E}" srcId="{E545A19D-6F8A-4854-86E6-257AF1E3DA7B}" destId="{66AFDF95-1704-4350-9332-25623A56B8E5}" srcOrd="1" destOrd="0" parTransId="{180A4B8E-614B-4D0B-8E6B-50CA4F32AF7F}" sibTransId="{5B2399BD-60FB-4F88-AB4C-7D3BBBB64F96}"/>
    <dgm:cxn modelId="{6AD75BCB-0896-4BD9-BF52-1303B80AA602}" type="presOf" srcId="{A82689E0-5C0A-4E80-927B-82E66B80D32E}" destId="{3267A29F-9C7F-4A53-AB42-E2D98138C803}" srcOrd="0" destOrd="0" presId="urn:microsoft.com/office/officeart/2018/2/layout/IconVerticalSolidList"/>
    <dgm:cxn modelId="{E5BEF5D1-22CD-4DFD-B7A2-678C5B425D42}" type="presParOf" srcId="{8E588E83-D07D-4015-8D89-7FEFE2A24036}" destId="{7613C61B-41B1-4604-9CFA-4A8642380A59}" srcOrd="0" destOrd="0" presId="urn:microsoft.com/office/officeart/2018/2/layout/IconVerticalSolidList"/>
    <dgm:cxn modelId="{7C8519BB-B26B-4855-B884-6610C99EF2F8}" type="presParOf" srcId="{7613C61B-41B1-4604-9CFA-4A8642380A59}" destId="{1D72D22A-98CF-48BD-9C5F-DF50BEF240EE}" srcOrd="0" destOrd="0" presId="urn:microsoft.com/office/officeart/2018/2/layout/IconVerticalSolidList"/>
    <dgm:cxn modelId="{397C9C28-B6D9-49BA-96F3-57775E29F6C8}" type="presParOf" srcId="{7613C61B-41B1-4604-9CFA-4A8642380A59}" destId="{96778087-6855-4AE2-AA3D-9BD3DBBB111F}" srcOrd="1" destOrd="0" presId="urn:microsoft.com/office/officeart/2018/2/layout/IconVerticalSolidList"/>
    <dgm:cxn modelId="{6BB4C083-EFD8-4E15-B3D3-125F28B5E18D}" type="presParOf" srcId="{7613C61B-41B1-4604-9CFA-4A8642380A59}" destId="{C650443C-61F1-46DA-B968-9CF48E2882A6}" srcOrd="2" destOrd="0" presId="urn:microsoft.com/office/officeart/2018/2/layout/IconVerticalSolidList"/>
    <dgm:cxn modelId="{8FCC44F1-2843-448C-9EFB-6FC93464A346}" type="presParOf" srcId="{7613C61B-41B1-4604-9CFA-4A8642380A59}" destId="{BAB0730D-2233-46E4-83DE-EC694622B2F0}" srcOrd="3" destOrd="0" presId="urn:microsoft.com/office/officeart/2018/2/layout/IconVerticalSolidList"/>
    <dgm:cxn modelId="{9E740854-58DA-4B59-9643-20229EC2F086}" type="presParOf" srcId="{8E588E83-D07D-4015-8D89-7FEFE2A24036}" destId="{AB241BB0-7100-44F2-BA7B-47EB6D53B5C7}" srcOrd="1" destOrd="0" presId="urn:microsoft.com/office/officeart/2018/2/layout/IconVerticalSolidList"/>
    <dgm:cxn modelId="{7B56CBFC-78F7-4C4E-A744-A0E1EDD2B3B3}" type="presParOf" srcId="{8E588E83-D07D-4015-8D89-7FEFE2A24036}" destId="{234D967D-943E-4B79-A75C-5AFCA6B6385B}" srcOrd="2" destOrd="0" presId="urn:microsoft.com/office/officeart/2018/2/layout/IconVerticalSolidList"/>
    <dgm:cxn modelId="{D1BECDD1-4A06-47AE-AE22-A762BAB510A1}" type="presParOf" srcId="{234D967D-943E-4B79-A75C-5AFCA6B6385B}" destId="{87BA907E-565E-42C9-B347-C1554C3E82F9}" srcOrd="0" destOrd="0" presId="urn:microsoft.com/office/officeart/2018/2/layout/IconVerticalSolidList"/>
    <dgm:cxn modelId="{56225222-37D0-43EC-BF5E-6FB47146F30C}" type="presParOf" srcId="{234D967D-943E-4B79-A75C-5AFCA6B6385B}" destId="{EA74EEFE-2D44-4366-BEC8-B5A0F81C73F4}" srcOrd="1" destOrd="0" presId="urn:microsoft.com/office/officeart/2018/2/layout/IconVerticalSolidList"/>
    <dgm:cxn modelId="{34EA5E04-3BE0-4C5B-9A20-44F4A505CE97}" type="presParOf" srcId="{234D967D-943E-4B79-A75C-5AFCA6B6385B}" destId="{AF046950-549D-4AAA-8830-98A6A0918A2D}" srcOrd="2" destOrd="0" presId="urn:microsoft.com/office/officeart/2018/2/layout/IconVerticalSolidList"/>
    <dgm:cxn modelId="{4A1FF924-2032-49FF-B50B-78A2B81C6174}" type="presParOf" srcId="{234D967D-943E-4B79-A75C-5AFCA6B6385B}" destId="{45CCE3EE-E6E2-44C4-ABA6-8695426A3A5A}" srcOrd="3" destOrd="0" presId="urn:microsoft.com/office/officeart/2018/2/layout/IconVerticalSolidList"/>
    <dgm:cxn modelId="{54403B15-08BC-4D37-8153-6740CA42625C}" type="presParOf" srcId="{8E588E83-D07D-4015-8D89-7FEFE2A24036}" destId="{0D8E88D8-B440-4D8E-8CB8-9D622B9663ED}" srcOrd="3" destOrd="0" presId="urn:microsoft.com/office/officeart/2018/2/layout/IconVerticalSolidList"/>
    <dgm:cxn modelId="{85E91B3C-B8DD-42EF-A850-6EC2A6EB987A}" type="presParOf" srcId="{8E588E83-D07D-4015-8D89-7FEFE2A24036}" destId="{6517FD66-833A-4DBE-998A-29B2C112CBF8}" srcOrd="4" destOrd="0" presId="urn:microsoft.com/office/officeart/2018/2/layout/IconVerticalSolidList"/>
    <dgm:cxn modelId="{D16D6B2D-11BE-4F04-9378-803C86102B5A}" type="presParOf" srcId="{6517FD66-833A-4DBE-998A-29B2C112CBF8}" destId="{C576C8EE-8423-40BE-99BB-5F857F491977}" srcOrd="0" destOrd="0" presId="urn:microsoft.com/office/officeart/2018/2/layout/IconVerticalSolidList"/>
    <dgm:cxn modelId="{D0AF6CD2-20EE-45AD-AC74-72EB22A72811}" type="presParOf" srcId="{6517FD66-833A-4DBE-998A-29B2C112CBF8}" destId="{C4B8AF04-EDCA-4F5C-AE2F-C8A73E66450B}" srcOrd="1" destOrd="0" presId="urn:microsoft.com/office/officeart/2018/2/layout/IconVerticalSolidList"/>
    <dgm:cxn modelId="{F6E4818F-BA57-4E6E-B37E-F14EDC0B3DE9}" type="presParOf" srcId="{6517FD66-833A-4DBE-998A-29B2C112CBF8}" destId="{88B319F2-CDAF-4B86-9F72-5A6C57CCB8A8}" srcOrd="2" destOrd="0" presId="urn:microsoft.com/office/officeart/2018/2/layout/IconVerticalSolidList"/>
    <dgm:cxn modelId="{2D7CA5CC-10A4-44FD-978E-0381AB5753CF}" type="presParOf" srcId="{6517FD66-833A-4DBE-998A-29B2C112CBF8}" destId="{3267A29F-9C7F-4A53-AB42-E2D98138C803}"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2F50D-AA19-438F-AD5E-7556CDF289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36920D2-A9DB-4D3E-9EA6-32C08625FB81}">
      <dgm:prSet/>
      <dgm:spPr/>
      <dgm:t>
        <a:bodyPr/>
        <a:lstStyle/>
        <a:p>
          <a:r>
            <a:rPr lang="en-GB" dirty="0"/>
            <a:t>Weekly sessions of fun had by everyone</a:t>
          </a:r>
          <a:endParaRPr lang="en-US" dirty="0"/>
        </a:p>
      </dgm:t>
    </dgm:pt>
    <dgm:pt modelId="{1A7D0232-83D0-4A31-9D87-B64671BFBEBE}" type="parTrans" cxnId="{5C5C35A9-7274-45AA-9FDE-E4F4E781AC71}">
      <dgm:prSet/>
      <dgm:spPr/>
      <dgm:t>
        <a:bodyPr/>
        <a:lstStyle/>
        <a:p>
          <a:endParaRPr lang="en-US"/>
        </a:p>
      </dgm:t>
    </dgm:pt>
    <dgm:pt modelId="{A445098C-67E1-4183-BDB8-A8A466C52800}" type="sibTrans" cxnId="{5C5C35A9-7274-45AA-9FDE-E4F4E781AC71}">
      <dgm:prSet/>
      <dgm:spPr/>
      <dgm:t>
        <a:bodyPr/>
        <a:lstStyle/>
        <a:p>
          <a:endParaRPr lang="en-US"/>
        </a:p>
      </dgm:t>
    </dgm:pt>
    <dgm:pt modelId="{DFF9B505-8035-493F-974A-E222510EC928}">
      <dgm:prSet/>
      <dgm:spPr/>
      <dgm:t>
        <a:bodyPr/>
        <a:lstStyle/>
        <a:p>
          <a:r>
            <a:rPr lang="en-GB"/>
            <a:t>Before Christmas – lots of Christmas crafts for young people to take home to parents / guardians. </a:t>
          </a:r>
          <a:endParaRPr lang="en-US"/>
        </a:p>
      </dgm:t>
    </dgm:pt>
    <dgm:pt modelId="{96AEEC7B-919F-4340-80E1-F57FF972A01C}" type="parTrans" cxnId="{0C312360-C009-41D2-9357-9BD8D372EE3C}">
      <dgm:prSet/>
      <dgm:spPr/>
      <dgm:t>
        <a:bodyPr/>
        <a:lstStyle/>
        <a:p>
          <a:endParaRPr lang="en-US"/>
        </a:p>
      </dgm:t>
    </dgm:pt>
    <dgm:pt modelId="{9B19F8F0-8FD5-4B80-9209-A0A5B5E34FBF}" type="sibTrans" cxnId="{0C312360-C009-41D2-9357-9BD8D372EE3C}">
      <dgm:prSet/>
      <dgm:spPr/>
      <dgm:t>
        <a:bodyPr/>
        <a:lstStyle/>
        <a:p>
          <a:endParaRPr lang="en-US"/>
        </a:p>
      </dgm:t>
    </dgm:pt>
    <dgm:pt modelId="{29C4A311-62EC-443B-933C-7EBB2822F415}">
      <dgm:prSet/>
      <dgm:spPr/>
      <dgm:t>
        <a:bodyPr/>
        <a:lstStyle/>
        <a:p>
          <a:r>
            <a:rPr lang="en-GB"/>
            <a:t>Refreshments are served at every activity.</a:t>
          </a:r>
          <a:endParaRPr lang="en-US"/>
        </a:p>
      </dgm:t>
    </dgm:pt>
    <dgm:pt modelId="{E7174748-D1EF-4DE9-8438-475A554402A8}" type="parTrans" cxnId="{52DB7EAC-F67C-471E-87F7-1E5A19FE0DFB}">
      <dgm:prSet/>
      <dgm:spPr/>
      <dgm:t>
        <a:bodyPr/>
        <a:lstStyle/>
        <a:p>
          <a:endParaRPr lang="en-US"/>
        </a:p>
      </dgm:t>
    </dgm:pt>
    <dgm:pt modelId="{B1854B60-1532-4C50-A39A-04D75F10FE09}" type="sibTrans" cxnId="{52DB7EAC-F67C-471E-87F7-1E5A19FE0DFB}">
      <dgm:prSet/>
      <dgm:spPr/>
      <dgm:t>
        <a:bodyPr/>
        <a:lstStyle/>
        <a:p>
          <a:endParaRPr lang="en-US"/>
        </a:p>
      </dgm:t>
    </dgm:pt>
    <dgm:pt modelId="{20F837D9-69B9-48A4-A41C-137B97A51204}">
      <dgm:prSet/>
      <dgm:spPr/>
      <dgm:t>
        <a:bodyPr/>
        <a:lstStyle/>
        <a:p>
          <a:r>
            <a:rPr lang="en-GB"/>
            <a:t>Containing, selection of fruit, sandwiches, and home baking. </a:t>
          </a:r>
          <a:endParaRPr lang="en-US"/>
        </a:p>
      </dgm:t>
    </dgm:pt>
    <dgm:pt modelId="{82C0BEBC-9A3F-4D88-88B7-632ACBF98C3F}" type="parTrans" cxnId="{921A73A1-F6AA-4DC1-BD4C-7E5EDBFDAC7C}">
      <dgm:prSet/>
      <dgm:spPr/>
      <dgm:t>
        <a:bodyPr/>
        <a:lstStyle/>
        <a:p>
          <a:endParaRPr lang="en-US"/>
        </a:p>
      </dgm:t>
    </dgm:pt>
    <dgm:pt modelId="{F3D3502F-9CE7-4E7F-ABC2-69D47A680396}" type="sibTrans" cxnId="{921A73A1-F6AA-4DC1-BD4C-7E5EDBFDAC7C}">
      <dgm:prSet/>
      <dgm:spPr/>
      <dgm:t>
        <a:bodyPr/>
        <a:lstStyle/>
        <a:p>
          <a:endParaRPr lang="en-US"/>
        </a:p>
      </dgm:t>
    </dgm:pt>
    <dgm:pt modelId="{379B20A7-1D51-4E05-9092-6FE0DFE5BE00}">
      <dgm:prSet/>
      <dgm:spPr/>
      <dgm:t>
        <a:bodyPr/>
        <a:lstStyle/>
        <a:p>
          <a:r>
            <a:rPr lang="en-GB" dirty="0"/>
            <a:t>The juniors have created their own code of conduct, along with monthly fire drills and so all young people know what to do in the event of a fire.  </a:t>
          </a:r>
          <a:endParaRPr lang="en-US" dirty="0"/>
        </a:p>
      </dgm:t>
    </dgm:pt>
    <dgm:pt modelId="{91E9A103-9CA7-4AA3-A2A2-0D12BB41E57C}" type="parTrans" cxnId="{D7669379-2BF0-4F27-9A59-37D237ECD956}">
      <dgm:prSet/>
      <dgm:spPr/>
      <dgm:t>
        <a:bodyPr/>
        <a:lstStyle/>
        <a:p>
          <a:endParaRPr lang="en-US"/>
        </a:p>
      </dgm:t>
    </dgm:pt>
    <dgm:pt modelId="{FDE5D900-A339-4F51-BD40-32560FF42B9F}" type="sibTrans" cxnId="{D7669379-2BF0-4F27-9A59-37D237ECD956}">
      <dgm:prSet/>
      <dgm:spPr/>
      <dgm:t>
        <a:bodyPr/>
        <a:lstStyle/>
        <a:p>
          <a:endParaRPr lang="en-US"/>
        </a:p>
      </dgm:t>
    </dgm:pt>
    <dgm:pt modelId="{48B7A2A5-28AA-4108-AE9A-26FEB90E9423}" type="pres">
      <dgm:prSet presAssocID="{2262F50D-AA19-438F-AD5E-7556CDF289C4}" presName="linear" presStyleCnt="0">
        <dgm:presLayoutVars>
          <dgm:animLvl val="lvl"/>
          <dgm:resizeHandles val="exact"/>
        </dgm:presLayoutVars>
      </dgm:prSet>
      <dgm:spPr/>
      <dgm:t>
        <a:bodyPr/>
        <a:lstStyle/>
        <a:p>
          <a:endParaRPr lang="en-GB"/>
        </a:p>
      </dgm:t>
    </dgm:pt>
    <dgm:pt modelId="{C4C8E1B7-ED4B-4BF6-8B09-435874EA9C6A}" type="pres">
      <dgm:prSet presAssocID="{A36920D2-A9DB-4D3E-9EA6-32C08625FB81}" presName="parentText" presStyleLbl="node1" presStyleIdx="0" presStyleCnt="5">
        <dgm:presLayoutVars>
          <dgm:chMax val="0"/>
          <dgm:bulletEnabled val="1"/>
        </dgm:presLayoutVars>
      </dgm:prSet>
      <dgm:spPr/>
      <dgm:t>
        <a:bodyPr/>
        <a:lstStyle/>
        <a:p>
          <a:endParaRPr lang="en-GB"/>
        </a:p>
      </dgm:t>
    </dgm:pt>
    <dgm:pt modelId="{DC244A78-35C4-4D32-8F7A-8450FB4E373B}" type="pres">
      <dgm:prSet presAssocID="{A445098C-67E1-4183-BDB8-A8A466C52800}" presName="spacer" presStyleCnt="0"/>
      <dgm:spPr/>
    </dgm:pt>
    <dgm:pt modelId="{C17DA937-165B-4C72-993B-CED0F32AE5C4}" type="pres">
      <dgm:prSet presAssocID="{DFF9B505-8035-493F-974A-E222510EC928}" presName="parentText" presStyleLbl="node1" presStyleIdx="1" presStyleCnt="5">
        <dgm:presLayoutVars>
          <dgm:chMax val="0"/>
          <dgm:bulletEnabled val="1"/>
        </dgm:presLayoutVars>
      </dgm:prSet>
      <dgm:spPr/>
      <dgm:t>
        <a:bodyPr/>
        <a:lstStyle/>
        <a:p>
          <a:endParaRPr lang="en-GB"/>
        </a:p>
      </dgm:t>
    </dgm:pt>
    <dgm:pt modelId="{6032A2CB-F338-4033-B32D-4342AFEE171C}" type="pres">
      <dgm:prSet presAssocID="{9B19F8F0-8FD5-4B80-9209-A0A5B5E34FBF}" presName="spacer" presStyleCnt="0"/>
      <dgm:spPr/>
    </dgm:pt>
    <dgm:pt modelId="{2E2F1E25-42BD-42AC-BF2C-64792D3CDC28}" type="pres">
      <dgm:prSet presAssocID="{29C4A311-62EC-443B-933C-7EBB2822F415}" presName="parentText" presStyleLbl="node1" presStyleIdx="2" presStyleCnt="5">
        <dgm:presLayoutVars>
          <dgm:chMax val="0"/>
          <dgm:bulletEnabled val="1"/>
        </dgm:presLayoutVars>
      </dgm:prSet>
      <dgm:spPr/>
      <dgm:t>
        <a:bodyPr/>
        <a:lstStyle/>
        <a:p>
          <a:endParaRPr lang="en-GB"/>
        </a:p>
      </dgm:t>
    </dgm:pt>
    <dgm:pt modelId="{22FBFA46-58E5-4ABE-9545-74E480F451B6}" type="pres">
      <dgm:prSet presAssocID="{B1854B60-1532-4C50-A39A-04D75F10FE09}" presName="spacer" presStyleCnt="0"/>
      <dgm:spPr/>
    </dgm:pt>
    <dgm:pt modelId="{C004E535-96AB-4930-AEC4-6FA0AE846FBD}" type="pres">
      <dgm:prSet presAssocID="{20F837D9-69B9-48A4-A41C-137B97A51204}" presName="parentText" presStyleLbl="node1" presStyleIdx="3" presStyleCnt="5">
        <dgm:presLayoutVars>
          <dgm:chMax val="0"/>
          <dgm:bulletEnabled val="1"/>
        </dgm:presLayoutVars>
      </dgm:prSet>
      <dgm:spPr/>
      <dgm:t>
        <a:bodyPr/>
        <a:lstStyle/>
        <a:p>
          <a:endParaRPr lang="en-GB"/>
        </a:p>
      </dgm:t>
    </dgm:pt>
    <dgm:pt modelId="{DB490CE3-427F-409A-840C-404C211D53F6}" type="pres">
      <dgm:prSet presAssocID="{F3D3502F-9CE7-4E7F-ABC2-69D47A680396}" presName="spacer" presStyleCnt="0"/>
      <dgm:spPr/>
    </dgm:pt>
    <dgm:pt modelId="{624AA172-D20E-4985-AEAD-270BCF2AF55A}" type="pres">
      <dgm:prSet presAssocID="{379B20A7-1D51-4E05-9092-6FE0DFE5BE00}" presName="parentText" presStyleLbl="node1" presStyleIdx="4" presStyleCnt="5">
        <dgm:presLayoutVars>
          <dgm:chMax val="0"/>
          <dgm:bulletEnabled val="1"/>
        </dgm:presLayoutVars>
      </dgm:prSet>
      <dgm:spPr/>
      <dgm:t>
        <a:bodyPr/>
        <a:lstStyle/>
        <a:p>
          <a:endParaRPr lang="en-GB"/>
        </a:p>
      </dgm:t>
    </dgm:pt>
  </dgm:ptLst>
  <dgm:cxnLst>
    <dgm:cxn modelId="{0C312360-C009-41D2-9357-9BD8D372EE3C}" srcId="{2262F50D-AA19-438F-AD5E-7556CDF289C4}" destId="{DFF9B505-8035-493F-974A-E222510EC928}" srcOrd="1" destOrd="0" parTransId="{96AEEC7B-919F-4340-80E1-F57FF972A01C}" sibTransId="{9B19F8F0-8FD5-4B80-9209-A0A5B5E34FBF}"/>
    <dgm:cxn modelId="{E8D1F996-F4DE-4565-A30B-2521DDB44C8A}" type="presOf" srcId="{A36920D2-A9DB-4D3E-9EA6-32C08625FB81}" destId="{C4C8E1B7-ED4B-4BF6-8B09-435874EA9C6A}" srcOrd="0" destOrd="0" presId="urn:microsoft.com/office/officeart/2005/8/layout/vList2"/>
    <dgm:cxn modelId="{15B848A3-E85E-4BA5-8F45-9A4A94CE8307}" type="presOf" srcId="{2262F50D-AA19-438F-AD5E-7556CDF289C4}" destId="{48B7A2A5-28AA-4108-AE9A-26FEB90E9423}" srcOrd="0" destOrd="0" presId="urn:microsoft.com/office/officeart/2005/8/layout/vList2"/>
    <dgm:cxn modelId="{0D8A2B63-1CC9-482B-8B49-60B2D74D9AD2}" type="presOf" srcId="{DFF9B505-8035-493F-974A-E222510EC928}" destId="{C17DA937-165B-4C72-993B-CED0F32AE5C4}" srcOrd="0" destOrd="0" presId="urn:microsoft.com/office/officeart/2005/8/layout/vList2"/>
    <dgm:cxn modelId="{8BF8DC1F-8540-412F-B7FF-E03BD730B10A}" type="presOf" srcId="{379B20A7-1D51-4E05-9092-6FE0DFE5BE00}" destId="{624AA172-D20E-4985-AEAD-270BCF2AF55A}" srcOrd="0" destOrd="0" presId="urn:microsoft.com/office/officeart/2005/8/layout/vList2"/>
    <dgm:cxn modelId="{5C5C35A9-7274-45AA-9FDE-E4F4E781AC71}" srcId="{2262F50D-AA19-438F-AD5E-7556CDF289C4}" destId="{A36920D2-A9DB-4D3E-9EA6-32C08625FB81}" srcOrd="0" destOrd="0" parTransId="{1A7D0232-83D0-4A31-9D87-B64671BFBEBE}" sibTransId="{A445098C-67E1-4183-BDB8-A8A466C52800}"/>
    <dgm:cxn modelId="{1E24E746-852B-4CD4-A15E-7E94C3FACEEC}" type="presOf" srcId="{20F837D9-69B9-48A4-A41C-137B97A51204}" destId="{C004E535-96AB-4930-AEC4-6FA0AE846FBD}" srcOrd="0" destOrd="0" presId="urn:microsoft.com/office/officeart/2005/8/layout/vList2"/>
    <dgm:cxn modelId="{921A73A1-F6AA-4DC1-BD4C-7E5EDBFDAC7C}" srcId="{2262F50D-AA19-438F-AD5E-7556CDF289C4}" destId="{20F837D9-69B9-48A4-A41C-137B97A51204}" srcOrd="3" destOrd="0" parTransId="{82C0BEBC-9A3F-4D88-88B7-632ACBF98C3F}" sibTransId="{F3D3502F-9CE7-4E7F-ABC2-69D47A680396}"/>
    <dgm:cxn modelId="{4E4A2E03-FCC0-4E9C-821C-311D6BBE223C}" type="presOf" srcId="{29C4A311-62EC-443B-933C-7EBB2822F415}" destId="{2E2F1E25-42BD-42AC-BF2C-64792D3CDC28}" srcOrd="0" destOrd="0" presId="urn:microsoft.com/office/officeart/2005/8/layout/vList2"/>
    <dgm:cxn modelId="{D7669379-2BF0-4F27-9A59-37D237ECD956}" srcId="{2262F50D-AA19-438F-AD5E-7556CDF289C4}" destId="{379B20A7-1D51-4E05-9092-6FE0DFE5BE00}" srcOrd="4" destOrd="0" parTransId="{91E9A103-9CA7-4AA3-A2A2-0D12BB41E57C}" sibTransId="{FDE5D900-A339-4F51-BD40-32560FF42B9F}"/>
    <dgm:cxn modelId="{52DB7EAC-F67C-471E-87F7-1E5A19FE0DFB}" srcId="{2262F50D-AA19-438F-AD5E-7556CDF289C4}" destId="{29C4A311-62EC-443B-933C-7EBB2822F415}" srcOrd="2" destOrd="0" parTransId="{E7174748-D1EF-4DE9-8438-475A554402A8}" sibTransId="{B1854B60-1532-4C50-A39A-04D75F10FE09}"/>
    <dgm:cxn modelId="{86912133-ED57-408E-853C-C0CA16A4F848}" type="presParOf" srcId="{48B7A2A5-28AA-4108-AE9A-26FEB90E9423}" destId="{C4C8E1B7-ED4B-4BF6-8B09-435874EA9C6A}" srcOrd="0" destOrd="0" presId="urn:microsoft.com/office/officeart/2005/8/layout/vList2"/>
    <dgm:cxn modelId="{49EB860A-B175-4252-BA74-9694F2016251}" type="presParOf" srcId="{48B7A2A5-28AA-4108-AE9A-26FEB90E9423}" destId="{DC244A78-35C4-4D32-8F7A-8450FB4E373B}" srcOrd="1" destOrd="0" presId="urn:microsoft.com/office/officeart/2005/8/layout/vList2"/>
    <dgm:cxn modelId="{AA08989E-470A-412E-8915-4EADF1A49EF7}" type="presParOf" srcId="{48B7A2A5-28AA-4108-AE9A-26FEB90E9423}" destId="{C17DA937-165B-4C72-993B-CED0F32AE5C4}" srcOrd="2" destOrd="0" presId="urn:microsoft.com/office/officeart/2005/8/layout/vList2"/>
    <dgm:cxn modelId="{1F333B23-7B66-4643-A346-6E66EF28658B}" type="presParOf" srcId="{48B7A2A5-28AA-4108-AE9A-26FEB90E9423}" destId="{6032A2CB-F338-4033-B32D-4342AFEE171C}" srcOrd="3" destOrd="0" presId="urn:microsoft.com/office/officeart/2005/8/layout/vList2"/>
    <dgm:cxn modelId="{FFB1A10D-9BD4-4A0D-8555-5CE99C194F9C}" type="presParOf" srcId="{48B7A2A5-28AA-4108-AE9A-26FEB90E9423}" destId="{2E2F1E25-42BD-42AC-BF2C-64792D3CDC28}" srcOrd="4" destOrd="0" presId="urn:microsoft.com/office/officeart/2005/8/layout/vList2"/>
    <dgm:cxn modelId="{2756DE3C-455A-4C0A-9460-8C578B7AD7D5}" type="presParOf" srcId="{48B7A2A5-28AA-4108-AE9A-26FEB90E9423}" destId="{22FBFA46-58E5-4ABE-9545-74E480F451B6}" srcOrd="5" destOrd="0" presId="urn:microsoft.com/office/officeart/2005/8/layout/vList2"/>
    <dgm:cxn modelId="{3D205CB3-46A9-4EDD-9B7D-239C1D6D133B}" type="presParOf" srcId="{48B7A2A5-28AA-4108-AE9A-26FEB90E9423}" destId="{C004E535-96AB-4930-AEC4-6FA0AE846FBD}" srcOrd="6" destOrd="0" presId="urn:microsoft.com/office/officeart/2005/8/layout/vList2"/>
    <dgm:cxn modelId="{69437902-15D7-4E79-AD98-675FBCECA047}" type="presParOf" srcId="{48B7A2A5-28AA-4108-AE9A-26FEB90E9423}" destId="{DB490CE3-427F-409A-840C-404C211D53F6}" srcOrd="7" destOrd="0" presId="urn:microsoft.com/office/officeart/2005/8/layout/vList2"/>
    <dgm:cxn modelId="{8925AAB8-C791-4A41-BEFC-13AFFF1D16F7}" type="presParOf" srcId="{48B7A2A5-28AA-4108-AE9A-26FEB90E9423}" destId="{624AA172-D20E-4985-AEAD-270BCF2AF55A}"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486100-B571-4A52-B31A-8D1C97220B9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CE0145C-BA11-47D6-BEF9-09422184E4E2}">
      <dgm:prSet/>
      <dgm:spPr/>
      <dgm:t>
        <a:bodyPr/>
        <a:lstStyle/>
        <a:p>
          <a:r>
            <a:rPr lang="en-GB"/>
            <a:t>Lots of 1-1’s happening this month, </a:t>
          </a:r>
          <a:endParaRPr lang="en-US"/>
        </a:p>
      </dgm:t>
    </dgm:pt>
    <dgm:pt modelId="{D5C989FD-F002-4AD4-99AE-C794F4439C18}" type="parTrans" cxnId="{065F4BDA-AF80-445B-A69D-31D7AC6CF381}">
      <dgm:prSet/>
      <dgm:spPr/>
      <dgm:t>
        <a:bodyPr/>
        <a:lstStyle/>
        <a:p>
          <a:endParaRPr lang="en-US"/>
        </a:p>
      </dgm:t>
    </dgm:pt>
    <dgm:pt modelId="{C929FEA8-F111-49AD-8D55-7141A6CE65B3}" type="sibTrans" cxnId="{065F4BDA-AF80-445B-A69D-31D7AC6CF381}">
      <dgm:prSet/>
      <dgm:spPr/>
      <dgm:t>
        <a:bodyPr/>
        <a:lstStyle/>
        <a:p>
          <a:endParaRPr lang="en-US"/>
        </a:p>
      </dgm:t>
    </dgm:pt>
    <dgm:pt modelId="{2E817EB8-A9BB-4E8D-A0CD-8B2C51FAC39E}">
      <dgm:prSet/>
      <dgm:spPr/>
      <dgm:t>
        <a:bodyPr/>
        <a:lstStyle/>
        <a:p>
          <a:r>
            <a:rPr lang="en-GB" dirty="0"/>
            <a:t>Lots of young people had more fears around COVID and ever-changing guidelines, or fearing about having to isolate over Christmas and not being able to see friends or family </a:t>
          </a:r>
          <a:endParaRPr lang="en-US" dirty="0"/>
        </a:p>
      </dgm:t>
    </dgm:pt>
    <dgm:pt modelId="{C021D2BB-3B69-455C-951F-6E483B3441B7}" type="parTrans" cxnId="{AE328294-B3CC-4676-8EC4-9DEDA1952A1B}">
      <dgm:prSet/>
      <dgm:spPr/>
      <dgm:t>
        <a:bodyPr/>
        <a:lstStyle/>
        <a:p>
          <a:endParaRPr lang="en-US"/>
        </a:p>
      </dgm:t>
    </dgm:pt>
    <dgm:pt modelId="{4F3660BE-3BE9-485D-B23D-4691420BAABE}" type="sibTrans" cxnId="{AE328294-B3CC-4676-8EC4-9DEDA1952A1B}">
      <dgm:prSet/>
      <dgm:spPr/>
      <dgm:t>
        <a:bodyPr/>
        <a:lstStyle/>
        <a:p>
          <a:endParaRPr lang="en-US"/>
        </a:p>
      </dgm:t>
    </dgm:pt>
    <dgm:pt modelId="{46679A88-5C5E-4341-A781-DF92BA466F10}">
      <dgm:prSet/>
      <dgm:spPr/>
      <dgm:t>
        <a:bodyPr/>
        <a:lstStyle/>
        <a:p>
          <a:r>
            <a:rPr lang="en-GB" dirty="0"/>
            <a:t>Young people stressing up till now over prelims and assessments </a:t>
          </a:r>
          <a:endParaRPr lang="en-US" dirty="0"/>
        </a:p>
      </dgm:t>
    </dgm:pt>
    <dgm:pt modelId="{4A5F70EA-4715-4898-B443-F78C93827682}" type="parTrans" cxnId="{62D1DCEA-D2E0-4859-8031-963D6802DB8B}">
      <dgm:prSet/>
      <dgm:spPr/>
      <dgm:t>
        <a:bodyPr/>
        <a:lstStyle/>
        <a:p>
          <a:endParaRPr lang="en-US"/>
        </a:p>
      </dgm:t>
    </dgm:pt>
    <dgm:pt modelId="{09E2EDE4-2514-4EA4-9A02-B4E6DE6981CC}" type="sibTrans" cxnId="{62D1DCEA-D2E0-4859-8031-963D6802DB8B}">
      <dgm:prSet/>
      <dgm:spPr/>
      <dgm:t>
        <a:bodyPr/>
        <a:lstStyle/>
        <a:p>
          <a:endParaRPr lang="en-US"/>
        </a:p>
      </dgm:t>
    </dgm:pt>
    <dgm:pt modelId="{B6E66A72-5B36-49AE-888E-5CA02B83CEDC}">
      <dgm:prSet/>
      <dgm:spPr/>
      <dgm:t>
        <a:bodyPr/>
        <a:lstStyle/>
        <a:p>
          <a:r>
            <a:rPr lang="en-GB"/>
            <a:t>Some young people are stressing about learning to drive and the cost of it,</a:t>
          </a:r>
          <a:endParaRPr lang="en-US"/>
        </a:p>
      </dgm:t>
    </dgm:pt>
    <dgm:pt modelId="{83358579-28EB-47E9-8C35-0769B2E97B0A}" type="parTrans" cxnId="{6DA53700-F2DB-4BFD-94FE-C9673B43E69A}">
      <dgm:prSet/>
      <dgm:spPr/>
      <dgm:t>
        <a:bodyPr/>
        <a:lstStyle/>
        <a:p>
          <a:endParaRPr lang="en-US"/>
        </a:p>
      </dgm:t>
    </dgm:pt>
    <dgm:pt modelId="{F7F7B712-DDE5-4961-8F17-1D30BA01C7BE}" type="sibTrans" cxnId="{6DA53700-F2DB-4BFD-94FE-C9673B43E69A}">
      <dgm:prSet/>
      <dgm:spPr/>
      <dgm:t>
        <a:bodyPr/>
        <a:lstStyle/>
        <a:p>
          <a:endParaRPr lang="en-US"/>
        </a:p>
      </dgm:t>
    </dgm:pt>
    <dgm:pt modelId="{AC690DA5-7952-411F-A010-801A1FF6B2E4}">
      <dgm:prSet/>
      <dgm:spPr/>
      <dgm:t>
        <a:bodyPr/>
        <a:lstStyle/>
        <a:p>
          <a:r>
            <a:rPr lang="en-GB"/>
            <a:t>Supporting young people to take part in online training with CALA,</a:t>
          </a:r>
          <a:endParaRPr lang="en-US"/>
        </a:p>
      </dgm:t>
    </dgm:pt>
    <dgm:pt modelId="{B46E9465-599C-482B-A338-A13E236066BB}" type="parTrans" cxnId="{FD48CFB0-2C5F-4F2A-8DCE-8F0B590A9CDA}">
      <dgm:prSet/>
      <dgm:spPr/>
      <dgm:t>
        <a:bodyPr/>
        <a:lstStyle/>
        <a:p>
          <a:endParaRPr lang="en-US"/>
        </a:p>
      </dgm:t>
    </dgm:pt>
    <dgm:pt modelId="{9DD16A05-0A52-4B71-8016-81A8C444C4CC}" type="sibTrans" cxnId="{FD48CFB0-2C5F-4F2A-8DCE-8F0B590A9CDA}">
      <dgm:prSet/>
      <dgm:spPr/>
      <dgm:t>
        <a:bodyPr/>
        <a:lstStyle/>
        <a:p>
          <a:endParaRPr lang="en-US"/>
        </a:p>
      </dgm:t>
    </dgm:pt>
    <dgm:pt modelId="{51BCA084-0074-4D8E-94E1-F0B697217A26}">
      <dgm:prSet/>
      <dgm:spPr/>
      <dgm:t>
        <a:bodyPr/>
        <a:lstStyle/>
        <a:p>
          <a:r>
            <a:rPr lang="en-GB"/>
            <a:t>Supporting YP to write college application. </a:t>
          </a:r>
          <a:endParaRPr lang="en-US"/>
        </a:p>
      </dgm:t>
    </dgm:pt>
    <dgm:pt modelId="{0D5AF2A4-C37C-4BDD-9E26-B93393C0AB67}" type="parTrans" cxnId="{08D4DDC7-2D3F-441F-845D-1BDD40D8DC72}">
      <dgm:prSet/>
      <dgm:spPr/>
      <dgm:t>
        <a:bodyPr/>
        <a:lstStyle/>
        <a:p>
          <a:endParaRPr lang="en-US"/>
        </a:p>
      </dgm:t>
    </dgm:pt>
    <dgm:pt modelId="{BC3AAEB2-193D-4706-AE51-C222967F4DFC}" type="sibTrans" cxnId="{08D4DDC7-2D3F-441F-845D-1BDD40D8DC72}">
      <dgm:prSet/>
      <dgm:spPr/>
      <dgm:t>
        <a:bodyPr/>
        <a:lstStyle/>
        <a:p>
          <a:endParaRPr lang="en-US"/>
        </a:p>
      </dgm:t>
    </dgm:pt>
    <dgm:pt modelId="{F651E2E0-6DF5-4430-8A4E-F2EDE19A9C22}">
      <dgm:prSet/>
      <dgm:spPr/>
      <dgm:t>
        <a:bodyPr/>
        <a:lstStyle/>
        <a:p>
          <a:r>
            <a:rPr lang="en-GB"/>
            <a:t>Giving young people a safe space to talk to a trusted adult. </a:t>
          </a:r>
          <a:endParaRPr lang="en-US"/>
        </a:p>
      </dgm:t>
    </dgm:pt>
    <dgm:pt modelId="{F564B4E9-96D8-4ABC-8B08-DDFF6A38E5F5}" type="parTrans" cxnId="{A02A7454-7DE5-4DB9-9FD4-C5BAAE82CEB5}">
      <dgm:prSet/>
      <dgm:spPr/>
      <dgm:t>
        <a:bodyPr/>
        <a:lstStyle/>
        <a:p>
          <a:endParaRPr lang="en-US"/>
        </a:p>
      </dgm:t>
    </dgm:pt>
    <dgm:pt modelId="{7F963097-8E11-4AFA-A7A2-D09F8CCB06FB}" type="sibTrans" cxnId="{A02A7454-7DE5-4DB9-9FD4-C5BAAE82CEB5}">
      <dgm:prSet/>
      <dgm:spPr/>
      <dgm:t>
        <a:bodyPr/>
        <a:lstStyle/>
        <a:p>
          <a:endParaRPr lang="en-US"/>
        </a:p>
      </dgm:t>
    </dgm:pt>
    <dgm:pt modelId="{11733BA7-EA28-40FC-B3CB-6740C8CFA386}" type="pres">
      <dgm:prSet presAssocID="{01486100-B571-4A52-B31A-8D1C97220B96}" presName="linear" presStyleCnt="0">
        <dgm:presLayoutVars>
          <dgm:animLvl val="lvl"/>
          <dgm:resizeHandles val="exact"/>
        </dgm:presLayoutVars>
      </dgm:prSet>
      <dgm:spPr/>
      <dgm:t>
        <a:bodyPr/>
        <a:lstStyle/>
        <a:p>
          <a:endParaRPr lang="en-GB"/>
        </a:p>
      </dgm:t>
    </dgm:pt>
    <dgm:pt modelId="{8E3DD249-B660-45FD-B085-89D5826BE5EC}" type="pres">
      <dgm:prSet presAssocID="{6CE0145C-BA11-47D6-BEF9-09422184E4E2}" presName="parentText" presStyleLbl="node1" presStyleIdx="0" presStyleCnt="7">
        <dgm:presLayoutVars>
          <dgm:chMax val="0"/>
          <dgm:bulletEnabled val="1"/>
        </dgm:presLayoutVars>
      </dgm:prSet>
      <dgm:spPr/>
      <dgm:t>
        <a:bodyPr/>
        <a:lstStyle/>
        <a:p>
          <a:endParaRPr lang="en-GB"/>
        </a:p>
      </dgm:t>
    </dgm:pt>
    <dgm:pt modelId="{8618E63A-F7F7-4B8C-A1B4-6065D26D0E58}" type="pres">
      <dgm:prSet presAssocID="{C929FEA8-F111-49AD-8D55-7141A6CE65B3}" presName="spacer" presStyleCnt="0"/>
      <dgm:spPr/>
    </dgm:pt>
    <dgm:pt modelId="{C3587F40-467B-43C3-82A5-F881C04FF8AE}" type="pres">
      <dgm:prSet presAssocID="{2E817EB8-A9BB-4E8D-A0CD-8B2C51FAC39E}" presName="parentText" presStyleLbl="node1" presStyleIdx="1" presStyleCnt="7">
        <dgm:presLayoutVars>
          <dgm:chMax val="0"/>
          <dgm:bulletEnabled val="1"/>
        </dgm:presLayoutVars>
      </dgm:prSet>
      <dgm:spPr/>
      <dgm:t>
        <a:bodyPr/>
        <a:lstStyle/>
        <a:p>
          <a:endParaRPr lang="en-GB"/>
        </a:p>
      </dgm:t>
    </dgm:pt>
    <dgm:pt modelId="{EAB2F138-8F56-46AC-8209-97E4CE48CBED}" type="pres">
      <dgm:prSet presAssocID="{4F3660BE-3BE9-485D-B23D-4691420BAABE}" presName="spacer" presStyleCnt="0"/>
      <dgm:spPr/>
    </dgm:pt>
    <dgm:pt modelId="{14D03899-6504-48B4-8CA0-A7D2D66F853E}" type="pres">
      <dgm:prSet presAssocID="{46679A88-5C5E-4341-A781-DF92BA466F10}" presName="parentText" presStyleLbl="node1" presStyleIdx="2" presStyleCnt="7">
        <dgm:presLayoutVars>
          <dgm:chMax val="0"/>
          <dgm:bulletEnabled val="1"/>
        </dgm:presLayoutVars>
      </dgm:prSet>
      <dgm:spPr/>
      <dgm:t>
        <a:bodyPr/>
        <a:lstStyle/>
        <a:p>
          <a:endParaRPr lang="en-GB"/>
        </a:p>
      </dgm:t>
    </dgm:pt>
    <dgm:pt modelId="{26BFAA9D-0970-4550-932A-5299E87CF9F6}" type="pres">
      <dgm:prSet presAssocID="{09E2EDE4-2514-4EA4-9A02-B4E6DE6981CC}" presName="spacer" presStyleCnt="0"/>
      <dgm:spPr/>
    </dgm:pt>
    <dgm:pt modelId="{5FE33F6E-7D4D-4390-BEA8-079E4605FAC5}" type="pres">
      <dgm:prSet presAssocID="{B6E66A72-5B36-49AE-888E-5CA02B83CEDC}" presName="parentText" presStyleLbl="node1" presStyleIdx="3" presStyleCnt="7">
        <dgm:presLayoutVars>
          <dgm:chMax val="0"/>
          <dgm:bulletEnabled val="1"/>
        </dgm:presLayoutVars>
      </dgm:prSet>
      <dgm:spPr/>
      <dgm:t>
        <a:bodyPr/>
        <a:lstStyle/>
        <a:p>
          <a:endParaRPr lang="en-GB"/>
        </a:p>
      </dgm:t>
    </dgm:pt>
    <dgm:pt modelId="{2762B97F-4A18-44D0-A8E0-04BAFB35846F}" type="pres">
      <dgm:prSet presAssocID="{F7F7B712-DDE5-4961-8F17-1D30BA01C7BE}" presName="spacer" presStyleCnt="0"/>
      <dgm:spPr/>
    </dgm:pt>
    <dgm:pt modelId="{F121B3D1-1CDB-49BC-AADE-B7CDDA3ED7CA}" type="pres">
      <dgm:prSet presAssocID="{AC690DA5-7952-411F-A010-801A1FF6B2E4}" presName="parentText" presStyleLbl="node1" presStyleIdx="4" presStyleCnt="7">
        <dgm:presLayoutVars>
          <dgm:chMax val="0"/>
          <dgm:bulletEnabled val="1"/>
        </dgm:presLayoutVars>
      </dgm:prSet>
      <dgm:spPr/>
      <dgm:t>
        <a:bodyPr/>
        <a:lstStyle/>
        <a:p>
          <a:endParaRPr lang="en-GB"/>
        </a:p>
      </dgm:t>
    </dgm:pt>
    <dgm:pt modelId="{6526786F-A612-4337-9967-D7E95E9D4B7B}" type="pres">
      <dgm:prSet presAssocID="{9DD16A05-0A52-4B71-8016-81A8C444C4CC}" presName="spacer" presStyleCnt="0"/>
      <dgm:spPr/>
    </dgm:pt>
    <dgm:pt modelId="{F20A0B40-4884-4955-873C-FFB4D8D75D81}" type="pres">
      <dgm:prSet presAssocID="{51BCA084-0074-4D8E-94E1-F0B697217A26}" presName="parentText" presStyleLbl="node1" presStyleIdx="5" presStyleCnt="7">
        <dgm:presLayoutVars>
          <dgm:chMax val="0"/>
          <dgm:bulletEnabled val="1"/>
        </dgm:presLayoutVars>
      </dgm:prSet>
      <dgm:spPr/>
      <dgm:t>
        <a:bodyPr/>
        <a:lstStyle/>
        <a:p>
          <a:endParaRPr lang="en-GB"/>
        </a:p>
      </dgm:t>
    </dgm:pt>
    <dgm:pt modelId="{7EA6D7AA-0BF4-4301-B1A6-3F960CC6F008}" type="pres">
      <dgm:prSet presAssocID="{BC3AAEB2-193D-4706-AE51-C222967F4DFC}" presName="spacer" presStyleCnt="0"/>
      <dgm:spPr/>
    </dgm:pt>
    <dgm:pt modelId="{72FAE7EB-47FF-4E8A-9EF5-1E85572C955E}" type="pres">
      <dgm:prSet presAssocID="{F651E2E0-6DF5-4430-8A4E-F2EDE19A9C22}" presName="parentText" presStyleLbl="node1" presStyleIdx="6" presStyleCnt="7">
        <dgm:presLayoutVars>
          <dgm:chMax val="0"/>
          <dgm:bulletEnabled val="1"/>
        </dgm:presLayoutVars>
      </dgm:prSet>
      <dgm:spPr/>
      <dgm:t>
        <a:bodyPr/>
        <a:lstStyle/>
        <a:p>
          <a:endParaRPr lang="en-GB"/>
        </a:p>
      </dgm:t>
    </dgm:pt>
  </dgm:ptLst>
  <dgm:cxnLst>
    <dgm:cxn modelId="{FD48CFB0-2C5F-4F2A-8DCE-8F0B590A9CDA}" srcId="{01486100-B571-4A52-B31A-8D1C97220B96}" destId="{AC690DA5-7952-411F-A010-801A1FF6B2E4}" srcOrd="4" destOrd="0" parTransId="{B46E9465-599C-482B-A338-A13E236066BB}" sibTransId="{9DD16A05-0A52-4B71-8016-81A8C444C4CC}"/>
    <dgm:cxn modelId="{AE328294-B3CC-4676-8EC4-9DEDA1952A1B}" srcId="{01486100-B571-4A52-B31A-8D1C97220B96}" destId="{2E817EB8-A9BB-4E8D-A0CD-8B2C51FAC39E}" srcOrd="1" destOrd="0" parTransId="{C021D2BB-3B69-455C-951F-6E483B3441B7}" sibTransId="{4F3660BE-3BE9-485D-B23D-4691420BAABE}"/>
    <dgm:cxn modelId="{DECCE08A-B248-4D86-8295-878098CCCE00}" type="presOf" srcId="{46679A88-5C5E-4341-A781-DF92BA466F10}" destId="{14D03899-6504-48B4-8CA0-A7D2D66F853E}" srcOrd="0" destOrd="0" presId="urn:microsoft.com/office/officeart/2005/8/layout/vList2"/>
    <dgm:cxn modelId="{A02A7454-7DE5-4DB9-9FD4-C5BAAE82CEB5}" srcId="{01486100-B571-4A52-B31A-8D1C97220B96}" destId="{F651E2E0-6DF5-4430-8A4E-F2EDE19A9C22}" srcOrd="6" destOrd="0" parTransId="{F564B4E9-96D8-4ABC-8B08-DDFF6A38E5F5}" sibTransId="{7F963097-8E11-4AFA-A7A2-D09F8CCB06FB}"/>
    <dgm:cxn modelId="{B9D8F34F-8F93-4608-81DC-B7DC806EDFFC}" type="presOf" srcId="{F651E2E0-6DF5-4430-8A4E-F2EDE19A9C22}" destId="{72FAE7EB-47FF-4E8A-9EF5-1E85572C955E}" srcOrd="0" destOrd="0" presId="urn:microsoft.com/office/officeart/2005/8/layout/vList2"/>
    <dgm:cxn modelId="{D1185DDF-1479-4BEF-B4D1-EA5A59F26DAA}" type="presOf" srcId="{01486100-B571-4A52-B31A-8D1C97220B96}" destId="{11733BA7-EA28-40FC-B3CB-6740C8CFA386}" srcOrd="0" destOrd="0" presId="urn:microsoft.com/office/officeart/2005/8/layout/vList2"/>
    <dgm:cxn modelId="{6DAB6F6E-4726-4252-8484-B20FDC3513FF}" type="presOf" srcId="{B6E66A72-5B36-49AE-888E-5CA02B83CEDC}" destId="{5FE33F6E-7D4D-4390-BEA8-079E4605FAC5}" srcOrd="0" destOrd="0" presId="urn:microsoft.com/office/officeart/2005/8/layout/vList2"/>
    <dgm:cxn modelId="{62D1DCEA-D2E0-4859-8031-963D6802DB8B}" srcId="{01486100-B571-4A52-B31A-8D1C97220B96}" destId="{46679A88-5C5E-4341-A781-DF92BA466F10}" srcOrd="2" destOrd="0" parTransId="{4A5F70EA-4715-4898-B443-F78C93827682}" sibTransId="{09E2EDE4-2514-4EA4-9A02-B4E6DE6981CC}"/>
    <dgm:cxn modelId="{6DA53700-F2DB-4BFD-94FE-C9673B43E69A}" srcId="{01486100-B571-4A52-B31A-8D1C97220B96}" destId="{B6E66A72-5B36-49AE-888E-5CA02B83CEDC}" srcOrd="3" destOrd="0" parTransId="{83358579-28EB-47E9-8C35-0769B2E97B0A}" sibTransId="{F7F7B712-DDE5-4961-8F17-1D30BA01C7BE}"/>
    <dgm:cxn modelId="{644A4A9F-BAE4-4C66-8FA4-8E140ED9F75E}" type="presOf" srcId="{6CE0145C-BA11-47D6-BEF9-09422184E4E2}" destId="{8E3DD249-B660-45FD-B085-89D5826BE5EC}" srcOrd="0" destOrd="0" presId="urn:microsoft.com/office/officeart/2005/8/layout/vList2"/>
    <dgm:cxn modelId="{065F4BDA-AF80-445B-A69D-31D7AC6CF381}" srcId="{01486100-B571-4A52-B31A-8D1C97220B96}" destId="{6CE0145C-BA11-47D6-BEF9-09422184E4E2}" srcOrd="0" destOrd="0" parTransId="{D5C989FD-F002-4AD4-99AE-C794F4439C18}" sibTransId="{C929FEA8-F111-49AD-8D55-7141A6CE65B3}"/>
    <dgm:cxn modelId="{F461A9EA-ADD6-43EB-BFCD-EB1B04ADCFF2}" type="presOf" srcId="{AC690DA5-7952-411F-A010-801A1FF6B2E4}" destId="{F121B3D1-1CDB-49BC-AADE-B7CDDA3ED7CA}" srcOrd="0" destOrd="0" presId="urn:microsoft.com/office/officeart/2005/8/layout/vList2"/>
    <dgm:cxn modelId="{3840326F-BBA0-45F4-B0C4-02E9792D8F38}" type="presOf" srcId="{2E817EB8-A9BB-4E8D-A0CD-8B2C51FAC39E}" destId="{C3587F40-467B-43C3-82A5-F881C04FF8AE}" srcOrd="0" destOrd="0" presId="urn:microsoft.com/office/officeart/2005/8/layout/vList2"/>
    <dgm:cxn modelId="{08D4DDC7-2D3F-441F-845D-1BDD40D8DC72}" srcId="{01486100-B571-4A52-B31A-8D1C97220B96}" destId="{51BCA084-0074-4D8E-94E1-F0B697217A26}" srcOrd="5" destOrd="0" parTransId="{0D5AF2A4-C37C-4BDD-9E26-B93393C0AB67}" sibTransId="{BC3AAEB2-193D-4706-AE51-C222967F4DFC}"/>
    <dgm:cxn modelId="{93144485-35E7-47F7-B664-691B8821BB73}" type="presOf" srcId="{51BCA084-0074-4D8E-94E1-F0B697217A26}" destId="{F20A0B40-4884-4955-873C-FFB4D8D75D81}" srcOrd="0" destOrd="0" presId="urn:microsoft.com/office/officeart/2005/8/layout/vList2"/>
    <dgm:cxn modelId="{5CC25A36-AB58-40AB-828A-C14A6C80B206}" type="presParOf" srcId="{11733BA7-EA28-40FC-B3CB-6740C8CFA386}" destId="{8E3DD249-B660-45FD-B085-89D5826BE5EC}" srcOrd="0" destOrd="0" presId="urn:microsoft.com/office/officeart/2005/8/layout/vList2"/>
    <dgm:cxn modelId="{AC8E7A0A-A1E0-48A2-971D-DE2A39A0468B}" type="presParOf" srcId="{11733BA7-EA28-40FC-B3CB-6740C8CFA386}" destId="{8618E63A-F7F7-4B8C-A1B4-6065D26D0E58}" srcOrd="1" destOrd="0" presId="urn:microsoft.com/office/officeart/2005/8/layout/vList2"/>
    <dgm:cxn modelId="{5D22876A-1C79-4AD6-9E26-C64717ABA3FD}" type="presParOf" srcId="{11733BA7-EA28-40FC-B3CB-6740C8CFA386}" destId="{C3587F40-467B-43C3-82A5-F881C04FF8AE}" srcOrd="2" destOrd="0" presId="urn:microsoft.com/office/officeart/2005/8/layout/vList2"/>
    <dgm:cxn modelId="{F97670E9-5DB6-4090-A683-9D9A7E501748}" type="presParOf" srcId="{11733BA7-EA28-40FC-B3CB-6740C8CFA386}" destId="{EAB2F138-8F56-46AC-8209-97E4CE48CBED}" srcOrd="3" destOrd="0" presId="urn:microsoft.com/office/officeart/2005/8/layout/vList2"/>
    <dgm:cxn modelId="{B35799EF-E3FB-4F5A-B2DF-7E22FAB163B9}" type="presParOf" srcId="{11733BA7-EA28-40FC-B3CB-6740C8CFA386}" destId="{14D03899-6504-48B4-8CA0-A7D2D66F853E}" srcOrd="4" destOrd="0" presId="urn:microsoft.com/office/officeart/2005/8/layout/vList2"/>
    <dgm:cxn modelId="{4E6283B2-99A2-4ECF-B833-F4B8CD893C85}" type="presParOf" srcId="{11733BA7-EA28-40FC-B3CB-6740C8CFA386}" destId="{26BFAA9D-0970-4550-932A-5299E87CF9F6}" srcOrd="5" destOrd="0" presId="urn:microsoft.com/office/officeart/2005/8/layout/vList2"/>
    <dgm:cxn modelId="{B615890E-F67A-4035-B3E9-3DDC008A92E2}" type="presParOf" srcId="{11733BA7-EA28-40FC-B3CB-6740C8CFA386}" destId="{5FE33F6E-7D4D-4390-BEA8-079E4605FAC5}" srcOrd="6" destOrd="0" presId="urn:microsoft.com/office/officeart/2005/8/layout/vList2"/>
    <dgm:cxn modelId="{D043A832-0EFF-423B-A7B6-BAAFFF68D2FA}" type="presParOf" srcId="{11733BA7-EA28-40FC-B3CB-6740C8CFA386}" destId="{2762B97F-4A18-44D0-A8E0-04BAFB35846F}" srcOrd="7" destOrd="0" presId="urn:microsoft.com/office/officeart/2005/8/layout/vList2"/>
    <dgm:cxn modelId="{688FE6CB-666F-46F6-992F-61F0280D3A99}" type="presParOf" srcId="{11733BA7-EA28-40FC-B3CB-6740C8CFA386}" destId="{F121B3D1-1CDB-49BC-AADE-B7CDDA3ED7CA}" srcOrd="8" destOrd="0" presId="urn:microsoft.com/office/officeart/2005/8/layout/vList2"/>
    <dgm:cxn modelId="{5E195A8D-F3F4-46C2-BF1E-D4C143F982F6}" type="presParOf" srcId="{11733BA7-EA28-40FC-B3CB-6740C8CFA386}" destId="{6526786F-A612-4337-9967-D7E95E9D4B7B}" srcOrd="9" destOrd="0" presId="urn:microsoft.com/office/officeart/2005/8/layout/vList2"/>
    <dgm:cxn modelId="{5E65D3E7-25B9-4A17-B005-76D54EC5F5B7}" type="presParOf" srcId="{11733BA7-EA28-40FC-B3CB-6740C8CFA386}" destId="{F20A0B40-4884-4955-873C-FFB4D8D75D81}" srcOrd="10" destOrd="0" presId="urn:microsoft.com/office/officeart/2005/8/layout/vList2"/>
    <dgm:cxn modelId="{6FC2F105-6E3B-4B84-9EC9-820AEBE2F656}" type="presParOf" srcId="{11733BA7-EA28-40FC-B3CB-6740C8CFA386}" destId="{7EA6D7AA-0BF4-4301-B1A6-3F960CC6F008}" srcOrd="11" destOrd="0" presId="urn:microsoft.com/office/officeart/2005/8/layout/vList2"/>
    <dgm:cxn modelId="{B58F2044-7052-4295-BD50-1D92AC711950}" type="presParOf" srcId="{11733BA7-EA28-40FC-B3CB-6740C8CFA386}" destId="{72FAE7EB-47FF-4E8A-9EF5-1E85572C955E}"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6031F5-4A85-4402-9A4C-4409248C2FC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3F1EF51-B934-4C74-BA10-897BEAA42F35}">
      <dgm:prSet/>
      <dgm:spPr/>
      <dgm:t>
        <a:bodyPr/>
        <a:lstStyle/>
        <a:p>
          <a:r>
            <a:rPr lang="en-GB"/>
            <a:t>During December Young people have been cooking / baking for older people in the community,</a:t>
          </a:r>
          <a:endParaRPr lang="en-US"/>
        </a:p>
      </dgm:t>
    </dgm:pt>
    <dgm:pt modelId="{72A60F2E-A78F-4445-9E54-821D5A0AFF2D}" type="parTrans" cxnId="{624A6B8D-FD72-4E4B-A673-F44035E0FFE3}">
      <dgm:prSet/>
      <dgm:spPr/>
      <dgm:t>
        <a:bodyPr/>
        <a:lstStyle/>
        <a:p>
          <a:endParaRPr lang="en-US"/>
        </a:p>
      </dgm:t>
    </dgm:pt>
    <dgm:pt modelId="{126F3087-1FF0-4A3E-AD8B-FB8636BF38D6}" type="sibTrans" cxnId="{624A6B8D-FD72-4E4B-A673-F44035E0FFE3}">
      <dgm:prSet/>
      <dgm:spPr/>
      <dgm:t>
        <a:bodyPr/>
        <a:lstStyle/>
        <a:p>
          <a:endParaRPr lang="en-US"/>
        </a:p>
      </dgm:t>
    </dgm:pt>
    <dgm:pt modelId="{5501B8EC-20BF-445A-939F-39B47DC52471}">
      <dgm:prSet/>
      <dgm:spPr/>
      <dgm:t>
        <a:bodyPr/>
        <a:lstStyle/>
        <a:p>
          <a:r>
            <a:rPr lang="en-GB" dirty="0"/>
            <a:t>Myself and Wanda have done doorstep deliveries with baked goodies such as, Shortbread, Tea Loafs and Gingerbread </a:t>
          </a:r>
          <a:endParaRPr lang="en-US" dirty="0"/>
        </a:p>
      </dgm:t>
    </dgm:pt>
    <dgm:pt modelId="{E0CF6CE0-CA4D-4F25-AADA-5C245D7F67C8}" type="parTrans" cxnId="{F6CC52CB-4A5B-47A6-B620-9C6BF3EF0CC9}">
      <dgm:prSet/>
      <dgm:spPr/>
      <dgm:t>
        <a:bodyPr/>
        <a:lstStyle/>
        <a:p>
          <a:endParaRPr lang="en-US"/>
        </a:p>
      </dgm:t>
    </dgm:pt>
    <dgm:pt modelId="{6EA1251A-5180-492E-883C-FFA22F6FF4C1}" type="sibTrans" cxnId="{F6CC52CB-4A5B-47A6-B620-9C6BF3EF0CC9}">
      <dgm:prSet/>
      <dgm:spPr/>
      <dgm:t>
        <a:bodyPr/>
        <a:lstStyle/>
        <a:p>
          <a:endParaRPr lang="en-US"/>
        </a:p>
      </dgm:t>
    </dgm:pt>
    <dgm:pt modelId="{72C50E38-10CB-431A-B0B7-D5BF164031CB}">
      <dgm:prSet/>
      <dgm:spPr/>
      <dgm:t>
        <a:bodyPr/>
        <a:lstStyle/>
        <a:p>
          <a:r>
            <a:rPr lang="en-GB" dirty="0"/>
            <a:t>This was on the Back of Partnership with the Black Isle Cares, and all older people receiving care received a Takeaway St Andrews Afternoon Tea, all prepared by young people </a:t>
          </a:r>
          <a:endParaRPr lang="en-US" dirty="0"/>
        </a:p>
      </dgm:t>
    </dgm:pt>
    <dgm:pt modelId="{56B2724D-8351-4205-BF28-E5B9DE0F5D7E}" type="parTrans" cxnId="{B8578744-AA27-41D6-A6FE-91D344A89C81}">
      <dgm:prSet/>
      <dgm:spPr/>
      <dgm:t>
        <a:bodyPr/>
        <a:lstStyle/>
        <a:p>
          <a:endParaRPr lang="en-US"/>
        </a:p>
      </dgm:t>
    </dgm:pt>
    <dgm:pt modelId="{02EFBC56-3BE8-4175-9C19-26C98B90C045}" type="sibTrans" cxnId="{B8578744-AA27-41D6-A6FE-91D344A89C81}">
      <dgm:prSet/>
      <dgm:spPr/>
      <dgm:t>
        <a:bodyPr/>
        <a:lstStyle/>
        <a:p>
          <a:endParaRPr lang="en-US"/>
        </a:p>
      </dgm:t>
    </dgm:pt>
    <dgm:pt modelId="{90CF9B60-C79B-49AC-BC9A-B5AB0D354F0E}" type="pres">
      <dgm:prSet presAssocID="{716031F5-4A85-4402-9A4C-4409248C2FC0}" presName="linear" presStyleCnt="0">
        <dgm:presLayoutVars>
          <dgm:animLvl val="lvl"/>
          <dgm:resizeHandles val="exact"/>
        </dgm:presLayoutVars>
      </dgm:prSet>
      <dgm:spPr/>
      <dgm:t>
        <a:bodyPr/>
        <a:lstStyle/>
        <a:p>
          <a:endParaRPr lang="en-GB"/>
        </a:p>
      </dgm:t>
    </dgm:pt>
    <dgm:pt modelId="{59B9C27D-DDD0-413E-B725-051BC31966D2}" type="pres">
      <dgm:prSet presAssocID="{43F1EF51-B934-4C74-BA10-897BEAA42F35}" presName="parentText" presStyleLbl="node1" presStyleIdx="0" presStyleCnt="3">
        <dgm:presLayoutVars>
          <dgm:chMax val="0"/>
          <dgm:bulletEnabled val="1"/>
        </dgm:presLayoutVars>
      </dgm:prSet>
      <dgm:spPr/>
      <dgm:t>
        <a:bodyPr/>
        <a:lstStyle/>
        <a:p>
          <a:endParaRPr lang="en-GB"/>
        </a:p>
      </dgm:t>
    </dgm:pt>
    <dgm:pt modelId="{9C9A7354-DD80-4864-BF3C-1FFBEB93CCA3}" type="pres">
      <dgm:prSet presAssocID="{126F3087-1FF0-4A3E-AD8B-FB8636BF38D6}" presName="spacer" presStyleCnt="0"/>
      <dgm:spPr/>
    </dgm:pt>
    <dgm:pt modelId="{19AD01F1-B42B-4874-9182-240540005932}" type="pres">
      <dgm:prSet presAssocID="{5501B8EC-20BF-445A-939F-39B47DC52471}" presName="parentText" presStyleLbl="node1" presStyleIdx="1" presStyleCnt="3">
        <dgm:presLayoutVars>
          <dgm:chMax val="0"/>
          <dgm:bulletEnabled val="1"/>
        </dgm:presLayoutVars>
      </dgm:prSet>
      <dgm:spPr/>
      <dgm:t>
        <a:bodyPr/>
        <a:lstStyle/>
        <a:p>
          <a:endParaRPr lang="en-GB"/>
        </a:p>
      </dgm:t>
    </dgm:pt>
    <dgm:pt modelId="{CD754D45-839A-481F-A37D-F02CA9822E6D}" type="pres">
      <dgm:prSet presAssocID="{6EA1251A-5180-492E-883C-FFA22F6FF4C1}" presName="spacer" presStyleCnt="0"/>
      <dgm:spPr/>
    </dgm:pt>
    <dgm:pt modelId="{662D6307-D7B5-4747-9F27-47C92A94D0E5}" type="pres">
      <dgm:prSet presAssocID="{72C50E38-10CB-431A-B0B7-D5BF164031CB}" presName="parentText" presStyleLbl="node1" presStyleIdx="2" presStyleCnt="3">
        <dgm:presLayoutVars>
          <dgm:chMax val="0"/>
          <dgm:bulletEnabled val="1"/>
        </dgm:presLayoutVars>
      </dgm:prSet>
      <dgm:spPr/>
      <dgm:t>
        <a:bodyPr/>
        <a:lstStyle/>
        <a:p>
          <a:endParaRPr lang="en-GB"/>
        </a:p>
      </dgm:t>
    </dgm:pt>
  </dgm:ptLst>
  <dgm:cxnLst>
    <dgm:cxn modelId="{624A6B8D-FD72-4E4B-A673-F44035E0FFE3}" srcId="{716031F5-4A85-4402-9A4C-4409248C2FC0}" destId="{43F1EF51-B934-4C74-BA10-897BEAA42F35}" srcOrd="0" destOrd="0" parTransId="{72A60F2E-A78F-4445-9E54-821D5A0AFF2D}" sibTransId="{126F3087-1FF0-4A3E-AD8B-FB8636BF38D6}"/>
    <dgm:cxn modelId="{F6CC52CB-4A5B-47A6-B620-9C6BF3EF0CC9}" srcId="{716031F5-4A85-4402-9A4C-4409248C2FC0}" destId="{5501B8EC-20BF-445A-939F-39B47DC52471}" srcOrd="1" destOrd="0" parTransId="{E0CF6CE0-CA4D-4F25-AADA-5C245D7F67C8}" sibTransId="{6EA1251A-5180-492E-883C-FFA22F6FF4C1}"/>
    <dgm:cxn modelId="{D0C6A3A8-7D66-4F1C-B23D-D2F36BA1135C}" type="presOf" srcId="{72C50E38-10CB-431A-B0B7-D5BF164031CB}" destId="{662D6307-D7B5-4747-9F27-47C92A94D0E5}" srcOrd="0" destOrd="0" presId="urn:microsoft.com/office/officeart/2005/8/layout/vList2"/>
    <dgm:cxn modelId="{81F27541-0A6E-4ADF-8DFB-FF53EB8A5ECF}" type="presOf" srcId="{5501B8EC-20BF-445A-939F-39B47DC52471}" destId="{19AD01F1-B42B-4874-9182-240540005932}" srcOrd="0" destOrd="0" presId="urn:microsoft.com/office/officeart/2005/8/layout/vList2"/>
    <dgm:cxn modelId="{35BFAD28-41CB-471B-B2B8-A7882E44BD67}" type="presOf" srcId="{716031F5-4A85-4402-9A4C-4409248C2FC0}" destId="{90CF9B60-C79B-49AC-BC9A-B5AB0D354F0E}" srcOrd="0" destOrd="0" presId="urn:microsoft.com/office/officeart/2005/8/layout/vList2"/>
    <dgm:cxn modelId="{B8578744-AA27-41D6-A6FE-91D344A89C81}" srcId="{716031F5-4A85-4402-9A4C-4409248C2FC0}" destId="{72C50E38-10CB-431A-B0B7-D5BF164031CB}" srcOrd="2" destOrd="0" parTransId="{56B2724D-8351-4205-BF28-E5B9DE0F5D7E}" sibTransId="{02EFBC56-3BE8-4175-9C19-26C98B90C045}"/>
    <dgm:cxn modelId="{6BB6FD18-02CB-417C-9F47-41E5C52687EB}" type="presOf" srcId="{43F1EF51-B934-4C74-BA10-897BEAA42F35}" destId="{59B9C27D-DDD0-413E-B725-051BC31966D2}" srcOrd="0" destOrd="0" presId="urn:microsoft.com/office/officeart/2005/8/layout/vList2"/>
    <dgm:cxn modelId="{56F66CB3-39DC-4ADD-9E4E-0DBFC9E8BE34}" type="presParOf" srcId="{90CF9B60-C79B-49AC-BC9A-B5AB0D354F0E}" destId="{59B9C27D-DDD0-413E-B725-051BC31966D2}" srcOrd="0" destOrd="0" presId="urn:microsoft.com/office/officeart/2005/8/layout/vList2"/>
    <dgm:cxn modelId="{3D7A47D6-99C0-48E2-B767-04E6F87CE1A9}" type="presParOf" srcId="{90CF9B60-C79B-49AC-BC9A-B5AB0D354F0E}" destId="{9C9A7354-DD80-4864-BF3C-1FFBEB93CCA3}" srcOrd="1" destOrd="0" presId="urn:microsoft.com/office/officeart/2005/8/layout/vList2"/>
    <dgm:cxn modelId="{3E7C2095-57D4-46D2-B55C-7568302FA4B2}" type="presParOf" srcId="{90CF9B60-C79B-49AC-BC9A-B5AB0D354F0E}" destId="{19AD01F1-B42B-4874-9182-240540005932}" srcOrd="2" destOrd="0" presId="urn:microsoft.com/office/officeart/2005/8/layout/vList2"/>
    <dgm:cxn modelId="{BB21110E-F34B-4272-9B74-88111214C00B}" type="presParOf" srcId="{90CF9B60-C79B-49AC-BC9A-B5AB0D354F0E}" destId="{CD754D45-839A-481F-A37D-F02CA9822E6D}" srcOrd="3" destOrd="0" presId="urn:microsoft.com/office/officeart/2005/8/layout/vList2"/>
    <dgm:cxn modelId="{11B3F50F-C552-4ADD-A64C-12236CD573ED}" type="presParOf" srcId="{90CF9B60-C79B-49AC-BC9A-B5AB0D354F0E}" destId="{662D6307-D7B5-4747-9F27-47C92A94D0E5}"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946C7A-3A62-47AF-84C3-73B6FC89610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A60ED40-ADDE-4CD8-A63E-0C10C0B15BC0}">
      <dgm:prSet/>
      <dgm:spPr/>
      <dgm:t>
        <a:bodyPr/>
        <a:lstStyle/>
        <a:p>
          <a:r>
            <a:rPr lang="en-GB"/>
            <a:t>Two young volunteers who support Cromarty Youth Café were awarded Saltire Summit Awards for Outstanding Contribution to Volunteering – Tilly Grist &amp; Amy Harrison  </a:t>
          </a:r>
          <a:endParaRPr lang="en-US"/>
        </a:p>
      </dgm:t>
    </dgm:pt>
    <dgm:pt modelId="{76F65891-5B2B-4F2A-8A25-5E2A7470D8AE}" type="parTrans" cxnId="{E9065281-7572-4FFD-9111-D6528C8D0545}">
      <dgm:prSet/>
      <dgm:spPr/>
      <dgm:t>
        <a:bodyPr/>
        <a:lstStyle/>
        <a:p>
          <a:endParaRPr lang="en-US"/>
        </a:p>
      </dgm:t>
    </dgm:pt>
    <dgm:pt modelId="{39CC69E7-7D68-497D-9A31-0881D878EEAD}" type="sibTrans" cxnId="{E9065281-7572-4FFD-9111-D6528C8D0545}">
      <dgm:prSet/>
      <dgm:spPr/>
      <dgm:t>
        <a:bodyPr/>
        <a:lstStyle/>
        <a:p>
          <a:endParaRPr lang="en-US"/>
        </a:p>
      </dgm:t>
    </dgm:pt>
    <dgm:pt modelId="{E7EDC74D-0D96-4528-90AE-D7CFB8A5A36E}">
      <dgm:prSet/>
      <dgm:spPr/>
      <dgm:t>
        <a:bodyPr/>
        <a:lstStyle/>
        <a:p>
          <a:r>
            <a:rPr lang="en-GB" dirty="0"/>
            <a:t>Kyle Cameron from Fortrose was presented his 500 hours High Life Highland Leadership Awards from the Lord Lieutenant, Kyle has been leading at many different projects, Kyle Starting his piping journey with the Cromarty Chanter Class. Kyle was asked to pipe at the Intern of Henry Ashes  (The gentlemen who donated the funding to set up the Middleton Trust) </a:t>
          </a:r>
          <a:endParaRPr lang="en-US" dirty="0"/>
        </a:p>
      </dgm:t>
    </dgm:pt>
    <dgm:pt modelId="{3FA6CED0-D94F-44D7-84AE-70A31F3006F4}" type="parTrans" cxnId="{CE9ECEEA-A5BB-4936-A15B-ED8F9710FAC1}">
      <dgm:prSet/>
      <dgm:spPr/>
      <dgm:t>
        <a:bodyPr/>
        <a:lstStyle/>
        <a:p>
          <a:endParaRPr lang="en-US"/>
        </a:p>
      </dgm:t>
    </dgm:pt>
    <dgm:pt modelId="{E9E089B8-F0FB-4954-A1DF-4B2D2D1190C2}" type="sibTrans" cxnId="{CE9ECEEA-A5BB-4936-A15B-ED8F9710FAC1}">
      <dgm:prSet/>
      <dgm:spPr/>
      <dgm:t>
        <a:bodyPr/>
        <a:lstStyle/>
        <a:p>
          <a:endParaRPr lang="en-US"/>
        </a:p>
      </dgm:t>
    </dgm:pt>
    <dgm:pt modelId="{AD28EE47-7C88-49D1-9B8D-DB0A1B8254EF}">
      <dgm:prSet/>
      <dgm:spPr/>
      <dgm:t>
        <a:bodyPr/>
        <a:lstStyle/>
        <a:p>
          <a:r>
            <a:rPr lang="en-GB"/>
            <a:t>Young people are continuing to work on Saltire and HLH Leadership programme, and Tracking and monitoring taking place weekly</a:t>
          </a:r>
          <a:endParaRPr lang="en-US"/>
        </a:p>
      </dgm:t>
    </dgm:pt>
    <dgm:pt modelId="{45E698B0-8BBD-444B-B190-50B5FC75927E}" type="parTrans" cxnId="{E1E83E9A-15DD-4929-9600-301B59359841}">
      <dgm:prSet/>
      <dgm:spPr/>
      <dgm:t>
        <a:bodyPr/>
        <a:lstStyle/>
        <a:p>
          <a:endParaRPr lang="en-US"/>
        </a:p>
      </dgm:t>
    </dgm:pt>
    <dgm:pt modelId="{B1A775BE-00E1-407C-83EB-34421CE2CC79}" type="sibTrans" cxnId="{E1E83E9A-15DD-4929-9600-301B59359841}">
      <dgm:prSet/>
      <dgm:spPr/>
      <dgm:t>
        <a:bodyPr/>
        <a:lstStyle/>
        <a:p>
          <a:endParaRPr lang="en-US"/>
        </a:p>
      </dgm:t>
    </dgm:pt>
    <dgm:pt modelId="{0CDEAA42-03ED-4730-95EB-1C4B75C420EA}">
      <dgm:prSet/>
      <dgm:spPr/>
      <dgm:t>
        <a:bodyPr/>
        <a:lstStyle/>
        <a:p>
          <a:r>
            <a:rPr lang="en-GB"/>
            <a:t>Head Teachers Award from Fortrose Academy – Ethan Paterson for his outstanding contribution for Fortrose Academy &amp; The Youth Work Department </a:t>
          </a:r>
          <a:endParaRPr lang="en-US"/>
        </a:p>
      </dgm:t>
    </dgm:pt>
    <dgm:pt modelId="{F8C06D3E-122B-40CF-8BCD-DD53275D1B47}" type="parTrans" cxnId="{1A7014EE-1A97-4FF7-8621-F58D690B94B8}">
      <dgm:prSet/>
      <dgm:spPr/>
      <dgm:t>
        <a:bodyPr/>
        <a:lstStyle/>
        <a:p>
          <a:endParaRPr lang="en-US"/>
        </a:p>
      </dgm:t>
    </dgm:pt>
    <dgm:pt modelId="{4D125223-081A-4764-8993-F0F2E8BFA217}" type="sibTrans" cxnId="{1A7014EE-1A97-4FF7-8621-F58D690B94B8}">
      <dgm:prSet/>
      <dgm:spPr/>
      <dgm:t>
        <a:bodyPr/>
        <a:lstStyle/>
        <a:p>
          <a:endParaRPr lang="en-US"/>
        </a:p>
      </dgm:t>
    </dgm:pt>
    <dgm:pt modelId="{086298E5-B26D-483F-8958-40287AE9A516}" type="pres">
      <dgm:prSet presAssocID="{06946C7A-3A62-47AF-84C3-73B6FC89610B}" presName="linear" presStyleCnt="0">
        <dgm:presLayoutVars>
          <dgm:animLvl val="lvl"/>
          <dgm:resizeHandles val="exact"/>
        </dgm:presLayoutVars>
      </dgm:prSet>
      <dgm:spPr/>
      <dgm:t>
        <a:bodyPr/>
        <a:lstStyle/>
        <a:p>
          <a:endParaRPr lang="en-GB"/>
        </a:p>
      </dgm:t>
    </dgm:pt>
    <dgm:pt modelId="{593A55DB-3C26-43E5-9E72-0AB1B7A0B008}" type="pres">
      <dgm:prSet presAssocID="{0A60ED40-ADDE-4CD8-A63E-0C10C0B15BC0}" presName="parentText" presStyleLbl="node1" presStyleIdx="0" presStyleCnt="4">
        <dgm:presLayoutVars>
          <dgm:chMax val="0"/>
          <dgm:bulletEnabled val="1"/>
        </dgm:presLayoutVars>
      </dgm:prSet>
      <dgm:spPr/>
      <dgm:t>
        <a:bodyPr/>
        <a:lstStyle/>
        <a:p>
          <a:endParaRPr lang="en-GB"/>
        </a:p>
      </dgm:t>
    </dgm:pt>
    <dgm:pt modelId="{FBBA04D4-5213-4DB8-BAE3-C09B12BFDD29}" type="pres">
      <dgm:prSet presAssocID="{39CC69E7-7D68-497D-9A31-0881D878EEAD}" presName="spacer" presStyleCnt="0"/>
      <dgm:spPr/>
    </dgm:pt>
    <dgm:pt modelId="{1302A624-1739-4D10-AB0D-743086F9996B}" type="pres">
      <dgm:prSet presAssocID="{E7EDC74D-0D96-4528-90AE-D7CFB8A5A36E}" presName="parentText" presStyleLbl="node1" presStyleIdx="1" presStyleCnt="4">
        <dgm:presLayoutVars>
          <dgm:chMax val="0"/>
          <dgm:bulletEnabled val="1"/>
        </dgm:presLayoutVars>
      </dgm:prSet>
      <dgm:spPr/>
      <dgm:t>
        <a:bodyPr/>
        <a:lstStyle/>
        <a:p>
          <a:endParaRPr lang="en-GB"/>
        </a:p>
      </dgm:t>
    </dgm:pt>
    <dgm:pt modelId="{3C333999-E513-4CEF-A28F-C700D93E61ED}" type="pres">
      <dgm:prSet presAssocID="{E9E089B8-F0FB-4954-A1DF-4B2D2D1190C2}" presName="spacer" presStyleCnt="0"/>
      <dgm:spPr/>
    </dgm:pt>
    <dgm:pt modelId="{F05491CF-5A74-402D-8F85-573F19F23688}" type="pres">
      <dgm:prSet presAssocID="{AD28EE47-7C88-49D1-9B8D-DB0A1B8254EF}" presName="parentText" presStyleLbl="node1" presStyleIdx="2" presStyleCnt="4">
        <dgm:presLayoutVars>
          <dgm:chMax val="0"/>
          <dgm:bulletEnabled val="1"/>
        </dgm:presLayoutVars>
      </dgm:prSet>
      <dgm:spPr/>
      <dgm:t>
        <a:bodyPr/>
        <a:lstStyle/>
        <a:p>
          <a:endParaRPr lang="en-GB"/>
        </a:p>
      </dgm:t>
    </dgm:pt>
    <dgm:pt modelId="{6E8FF6E5-448A-4D7B-A163-9150671C043B}" type="pres">
      <dgm:prSet presAssocID="{B1A775BE-00E1-407C-83EB-34421CE2CC79}" presName="spacer" presStyleCnt="0"/>
      <dgm:spPr/>
    </dgm:pt>
    <dgm:pt modelId="{AF8EEBED-B103-41DF-92CA-36720A45D901}" type="pres">
      <dgm:prSet presAssocID="{0CDEAA42-03ED-4730-95EB-1C4B75C420EA}" presName="parentText" presStyleLbl="node1" presStyleIdx="3" presStyleCnt="4">
        <dgm:presLayoutVars>
          <dgm:chMax val="0"/>
          <dgm:bulletEnabled val="1"/>
        </dgm:presLayoutVars>
      </dgm:prSet>
      <dgm:spPr/>
      <dgm:t>
        <a:bodyPr/>
        <a:lstStyle/>
        <a:p>
          <a:endParaRPr lang="en-GB"/>
        </a:p>
      </dgm:t>
    </dgm:pt>
  </dgm:ptLst>
  <dgm:cxnLst>
    <dgm:cxn modelId="{A393EAB1-C489-49FB-BE6D-CBB70CDDD7D8}" type="presOf" srcId="{0A60ED40-ADDE-4CD8-A63E-0C10C0B15BC0}" destId="{593A55DB-3C26-43E5-9E72-0AB1B7A0B008}" srcOrd="0" destOrd="0" presId="urn:microsoft.com/office/officeart/2005/8/layout/vList2"/>
    <dgm:cxn modelId="{E9065281-7572-4FFD-9111-D6528C8D0545}" srcId="{06946C7A-3A62-47AF-84C3-73B6FC89610B}" destId="{0A60ED40-ADDE-4CD8-A63E-0C10C0B15BC0}" srcOrd="0" destOrd="0" parTransId="{76F65891-5B2B-4F2A-8A25-5E2A7470D8AE}" sibTransId="{39CC69E7-7D68-497D-9A31-0881D878EEAD}"/>
    <dgm:cxn modelId="{1A7014EE-1A97-4FF7-8621-F58D690B94B8}" srcId="{06946C7A-3A62-47AF-84C3-73B6FC89610B}" destId="{0CDEAA42-03ED-4730-95EB-1C4B75C420EA}" srcOrd="3" destOrd="0" parTransId="{F8C06D3E-122B-40CF-8BCD-DD53275D1B47}" sibTransId="{4D125223-081A-4764-8993-F0F2E8BFA217}"/>
    <dgm:cxn modelId="{4E34163B-9F06-4DE5-A970-FA4EB948DB6C}" type="presOf" srcId="{AD28EE47-7C88-49D1-9B8D-DB0A1B8254EF}" destId="{F05491CF-5A74-402D-8F85-573F19F23688}" srcOrd="0" destOrd="0" presId="urn:microsoft.com/office/officeart/2005/8/layout/vList2"/>
    <dgm:cxn modelId="{EEBC57D3-5EC6-421E-84B5-CD9FC34F57BD}" type="presOf" srcId="{0CDEAA42-03ED-4730-95EB-1C4B75C420EA}" destId="{AF8EEBED-B103-41DF-92CA-36720A45D901}" srcOrd="0" destOrd="0" presId="urn:microsoft.com/office/officeart/2005/8/layout/vList2"/>
    <dgm:cxn modelId="{DC615590-3138-4BB4-9565-59AA47D4862E}" type="presOf" srcId="{06946C7A-3A62-47AF-84C3-73B6FC89610B}" destId="{086298E5-B26D-483F-8958-40287AE9A516}" srcOrd="0" destOrd="0" presId="urn:microsoft.com/office/officeart/2005/8/layout/vList2"/>
    <dgm:cxn modelId="{0780FD35-2CD5-4CF1-B22C-88326115987F}" type="presOf" srcId="{E7EDC74D-0D96-4528-90AE-D7CFB8A5A36E}" destId="{1302A624-1739-4D10-AB0D-743086F9996B}" srcOrd="0" destOrd="0" presId="urn:microsoft.com/office/officeart/2005/8/layout/vList2"/>
    <dgm:cxn modelId="{CE9ECEEA-A5BB-4936-A15B-ED8F9710FAC1}" srcId="{06946C7A-3A62-47AF-84C3-73B6FC89610B}" destId="{E7EDC74D-0D96-4528-90AE-D7CFB8A5A36E}" srcOrd="1" destOrd="0" parTransId="{3FA6CED0-D94F-44D7-84AE-70A31F3006F4}" sibTransId="{E9E089B8-F0FB-4954-A1DF-4B2D2D1190C2}"/>
    <dgm:cxn modelId="{E1E83E9A-15DD-4929-9600-301B59359841}" srcId="{06946C7A-3A62-47AF-84C3-73B6FC89610B}" destId="{AD28EE47-7C88-49D1-9B8D-DB0A1B8254EF}" srcOrd="2" destOrd="0" parTransId="{45E698B0-8BBD-444B-B190-50B5FC75927E}" sibTransId="{B1A775BE-00E1-407C-83EB-34421CE2CC79}"/>
    <dgm:cxn modelId="{9272E818-50C6-48BF-85D4-67B765356F35}" type="presParOf" srcId="{086298E5-B26D-483F-8958-40287AE9A516}" destId="{593A55DB-3C26-43E5-9E72-0AB1B7A0B008}" srcOrd="0" destOrd="0" presId="urn:microsoft.com/office/officeart/2005/8/layout/vList2"/>
    <dgm:cxn modelId="{A78840A0-6692-4F2A-8F90-45BBA4F2BF04}" type="presParOf" srcId="{086298E5-B26D-483F-8958-40287AE9A516}" destId="{FBBA04D4-5213-4DB8-BAE3-C09B12BFDD29}" srcOrd="1" destOrd="0" presId="urn:microsoft.com/office/officeart/2005/8/layout/vList2"/>
    <dgm:cxn modelId="{8E656526-76AA-4274-8AD2-0722695822DA}" type="presParOf" srcId="{086298E5-B26D-483F-8958-40287AE9A516}" destId="{1302A624-1739-4D10-AB0D-743086F9996B}" srcOrd="2" destOrd="0" presId="urn:microsoft.com/office/officeart/2005/8/layout/vList2"/>
    <dgm:cxn modelId="{28697D19-B678-45C2-8849-CD3DF6E37FC9}" type="presParOf" srcId="{086298E5-B26D-483F-8958-40287AE9A516}" destId="{3C333999-E513-4CEF-A28F-C700D93E61ED}" srcOrd="3" destOrd="0" presId="urn:microsoft.com/office/officeart/2005/8/layout/vList2"/>
    <dgm:cxn modelId="{C3DB2AB5-1174-4354-B73F-7BF44030D2C9}" type="presParOf" srcId="{086298E5-B26D-483F-8958-40287AE9A516}" destId="{F05491CF-5A74-402D-8F85-573F19F23688}" srcOrd="4" destOrd="0" presId="urn:microsoft.com/office/officeart/2005/8/layout/vList2"/>
    <dgm:cxn modelId="{4195F843-21ED-4AF7-ACE5-2780C4C95B85}" type="presParOf" srcId="{086298E5-B26D-483F-8958-40287AE9A516}" destId="{6E8FF6E5-448A-4D7B-A163-9150671C043B}" srcOrd="5" destOrd="0" presId="urn:microsoft.com/office/officeart/2005/8/layout/vList2"/>
    <dgm:cxn modelId="{03E966B4-4268-4E46-82C5-5448FBD5BC23}" type="presParOf" srcId="{086298E5-B26D-483F-8958-40287AE9A516}" destId="{AF8EEBED-B103-41DF-92CA-36720A45D90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779147-4A0C-4A44-888E-DB0E79DB3F4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8DB97AC-151D-475E-A656-70BC52ABDA48}">
      <dgm:prSet/>
      <dgm:spPr/>
      <dgm:t>
        <a:bodyPr/>
        <a:lstStyle/>
        <a:p>
          <a:r>
            <a:rPr lang="en-GB"/>
            <a:t>Weekly Indoor rowing sessions </a:t>
          </a:r>
          <a:endParaRPr lang="en-US"/>
        </a:p>
      </dgm:t>
    </dgm:pt>
    <dgm:pt modelId="{8D1B5CCF-B145-4E08-B705-B816E840E5A5}" type="parTrans" cxnId="{9849B5AB-ECA3-4D1B-80CF-BC18B41F6E92}">
      <dgm:prSet/>
      <dgm:spPr/>
      <dgm:t>
        <a:bodyPr/>
        <a:lstStyle/>
        <a:p>
          <a:endParaRPr lang="en-US"/>
        </a:p>
      </dgm:t>
    </dgm:pt>
    <dgm:pt modelId="{F44144F0-4680-4DDF-83FD-062D24CA7EF7}" type="sibTrans" cxnId="{9849B5AB-ECA3-4D1B-80CF-BC18B41F6E92}">
      <dgm:prSet/>
      <dgm:spPr/>
      <dgm:t>
        <a:bodyPr/>
        <a:lstStyle/>
        <a:p>
          <a:endParaRPr lang="en-US"/>
        </a:p>
      </dgm:t>
    </dgm:pt>
    <dgm:pt modelId="{0C33CD45-1608-49D6-96A8-A912DBF31B2C}">
      <dgm:prSet/>
      <dgm:spPr/>
      <dgm:t>
        <a:bodyPr/>
        <a:lstStyle/>
        <a:p>
          <a:r>
            <a:rPr lang="en-GB"/>
            <a:t>Working in improving timing and techniques</a:t>
          </a:r>
          <a:endParaRPr lang="en-US"/>
        </a:p>
      </dgm:t>
    </dgm:pt>
    <dgm:pt modelId="{D0334DCF-269B-430D-A34B-F1652C82F164}" type="parTrans" cxnId="{605BB187-C71A-43E0-ADAC-E77F5BAFCF5A}">
      <dgm:prSet/>
      <dgm:spPr/>
      <dgm:t>
        <a:bodyPr/>
        <a:lstStyle/>
        <a:p>
          <a:endParaRPr lang="en-US"/>
        </a:p>
      </dgm:t>
    </dgm:pt>
    <dgm:pt modelId="{D70265D7-5FB7-4CF9-942F-3D85C7703DCD}" type="sibTrans" cxnId="{605BB187-C71A-43E0-ADAC-E77F5BAFCF5A}">
      <dgm:prSet/>
      <dgm:spPr/>
      <dgm:t>
        <a:bodyPr/>
        <a:lstStyle/>
        <a:p>
          <a:endParaRPr lang="en-US"/>
        </a:p>
      </dgm:t>
    </dgm:pt>
    <dgm:pt modelId="{02E1C612-287F-456D-884A-D1431A011364}">
      <dgm:prSet/>
      <dgm:spPr/>
      <dgm:t>
        <a:bodyPr/>
        <a:lstStyle/>
        <a:p>
          <a:r>
            <a:rPr lang="en-GB"/>
            <a:t>Taking part in time trials – 250m, 500m and 1K</a:t>
          </a:r>
          <a:endParaRPr lang="en-US"/>
        </a:p>
      </dgm:t>
    </dgm:pt>
    <dgm:pt modelId="{709F552A-86E9-4A66-AD5D-CB9806F5A33C}" type="parTrans" cxnId="{C37133DE-ADFB-4B6F-9245-99DBBB2DA57E}">
      <dgm:prSet/>
      <dgm:spPr/>
      <dgm:t>
        <a:bodyPr/>
        <a:lstStyle/>
        <a:p>
          <a:endParaRPr lang="en-US"/>
        </a:p>
      </dgm:t>
    </dgm:pt>
    <dgm:pt modelId="{C361D400-2EB1-4BE6-BC60-0A8C20937886}" type="sibTrans" cxnId="{C37133DE-ADFB-4B6F-9245-99DBBB2DA57E}">
      <dgm:prSet/>
      <dgm:spPr/>
      <dgm:t>
        <a:bodyPr/>
        <a:lstStyle/>
        <a:p>
          <a:endParaRPr lang="en-US"/>
        </a:p>
      </dgm:t>
    </dgm:pt>
    <dgm:pt modelId="{B50E5994-ACA5-4444-AD82-1542FF69E75D}">
      <dgm:prSet/>
      <dgm:spPr/>
      <dgm:t>
        <a:bodyPr/>
        <a:lstStyle/>
        <a:p>
          <a:r>
            <a:rPr lang="en-GB"/>
            <a:t>All the young people times are improving weekly. </a:t>
          </a:r>
          <a:endParaRPr lang="en-US"/>
        </a:p>
      </dgm:t>
    </dgm:pt>
    <dgm:pt modelId="{01EA1F75-8B5F-4A63-9046-353ED10B8F5C}" type="parTrans" cxnId="{B238D15B-DC7D-4E14-BFA5-86ABE19614FD}">
      <dgm:prSet/>
      <dgm:spPr/>
      <dgm:t>
        <a:bodyPr/>
        <a:lstStyle/>
        <a:p>
          <a:endParaRPr lang="en-US"/>
        </a:p>
      </dgm:t>
    </dgm:pt>
    <dgm:pt modelId="{A276EEE5-F3E0-4D3B-A996-C3FEF1BC11AC}" type="sibTrans" cxnId="{B238D15B-DC7D-4E14-BFA5-86ABE19614FD}">
      <dgm:prSet/>
      <dgm:spPr/>
      <dgm:t>
        <a:bodyPr/>
        <a:lstStyle/>
        <a:p>
          <a:endParaRPr lang="en-US"/>
        </a:p>
      </dgm:t>
    </dgm:pt>
    <dgm:pt modelId="{2D47A7B5-BC47-4A85-86BB-7AF440CCACCA}" type="pres">
      <dgm:prSet presAssocID="{5D779147-4A0C-4A44-888E-DB0E79DB3F47}" presName="linear" presStyleCnt="0">
        <dgm:presLayoutVars>
          <dgm:animLvl val="lvl"/>
          <dgm:resizeHandles val="exact"/>
        </dgm:presLayoutVars>
      </dgm:prSet>
      <dgm:spPr/>
      <dgm:t>
        <a:bodyPr/>
        <a:lstStyle/>
        <a:p>
          <a:endParaRPr lang="en-GB"/>
        </a:p>
      </dgm:t>
    </dgm:pt>
    <dgm:pt modelId="{C2AB8F72-9054-438A-A63A-0C42B8DB70F6}" type="pres">
      <dgm:prSet presAssocID="{B8DB97AC-151D-475E-A656-70BC52ABDA48}" presName="parentText" presStyleLbl="node1" presStyleIdx="0" presStyleCnt="4">
        <dgm:presLayoutVars>
          <dgm:chMax val="0"/>
          <dgm:bulletEnabled val="1"/>
        </dgm:presLayoutVars>
      </dgm:prSet>
      <dgm:spPr/>
      <dgm:t>
        <a:bodyPr/>
        <a:lstStyle/>
        <a:p>
          <a:endParaRPr lang="en-GB"/>
        </a:p>
      </dgm:t>
    </dgm:pt>
    <dgm:pt modelId="{06E79F9E-5533-4001-BD59-13B4FCEA98F2}" type="pres">
      <dgm:prSet presAssocID="{F44144F0-4680-4DDF-83FD-062D24CA7EF7}" presName="spacer" presStyleCnt="0"/>
      <dgm:spPr/>
    </dgm:pt>
    <dgm:pt modelId="{11213ADB-D970-4A5D-B953-FA966BCBE809}" type="pres">
      <dgm:prSet presAssocID="{0C33CD45-1608-49D6-96A8-A912DBF31B2C}" presName="parentText" presStyleLbl="node1" presStyleIdx="1" presStyleCnt="4">
        <dgm:presLayoutVars>
          <dgm:chMax val="0"/>
          <dgm:bulletEnabled val="1"/>
        </dgm:presLayoutVars>
      </dgm:prSet>
      <dgm:spPr/>
      <dgm:t>
        <a:bodyPr/>
        <a:lstStyle/>
        <a:p>
          <a:endParaRPr lang="en-GB"/>
        </a:p>
      </dgm:t>
    </dgm:pt>
    <dgm:pt modelId="{69A4F2E4-2513-4F23-AB8C-61024B23723B}" type="pres">
      <dgm:prSet presAssocID="{D70265D7-5FB7-4CF9-942F-3D85C7703DCD}" presName="spacer" presStyleCnt="0"/>
      <dgm:spPr/>
    </dgm:pt>
    <dgm:pt modelId="{5F5204C3-77CA-435F-B9EA-1B96560117DF}" type="pres">
      <dgm:prSet presAssocID="{02E1C612-287F-456D-884A-D1431A011364}" presName="parentText" presStyleLbl="node1" presStyleIdx="2" presStyleCnt="4">
        <dgm:presLayoutVars>
          <dgm:chMax val="0"/>
          <dgm:bulletEnabled val="1"/>
        </dgm:presLayoutVars>
      </dgm:prSet>
      <dgm:spPr/>
      <dgm:t>
        <a:bodyPr/>
        <a:lstStyle/>
        <a:p>
          <a:endParaRPr lang="en-GB"/>
        </a:p>
      </dgm:t>
    </dgm:pt>
    <dgm:pt modelId="{D6137C72-50B1-4337-BBCC-567A5903D13E}" type="pres">
      <dgm:prSet presAssocID="{C361D400-2EB1-4BE6-BC60-0A8C20937886}" presName="spacer" presStyleCnt="0"/>
      <dgm:spPr/>
    </dgm:pt>
    <dgm:pt modelId="{E5F9AC05-91A0-4AFB-B97A-7D857FA65DE8}" type="pres">
      <dgm:prSet presAssocID="{B50E5994-ACA5-4444-AD82-1542FF69E75D}" presName="parentText" presStyleLbl="node1" presStyleIdx="3" presStyleCnt="4">
        <dgm:presLayoutVars>
          <dgm:chMax val="0"/>
          <dgm:bulletEnabled val="1"/>
        </dgm:presLayoutVars>
      </dgm:prSet>
      <dgm:spPr/>
      <dgm:t>
        <a:bodyPr/>
        <a:lstStyle/>
        <a:p>
          <a:endParaRPr lang="en-GB"/>
        </a:p>
      </dgm:t>
    </dgm:pt>
  </dgm:ptLst>
  <dgm:cxnLst>
    <dgm:cxn modelId="{9849B5AB-ECA3-4D1B-80CF-BC18B41F6E92}" srcId="{5D779147-4A0C-4A44-888E-DB0E79DB3F47}" destId="{B8DB97AC-151D-475E-A656-70BC52ABDA48}" srcOrd="0" destOrd="0" parTransId="{8D1B5CCF-B145-4E08-B705-B816E840E5A5}" sibTransId="{F44144F0-4680-4DDF-83FD-062D24CA7EF7}"/>
    <dgm:cxn modelId="{B238D15B-DC7D-4E14-BFA5-86ABE19614FD}" srcId="{5D779147-4A0C-4A44-888E-DB0E79DB3F47}" destId="{B50E5994-ACA5-4444-AD82-1542FF69E75D}" srcOrd="3" destOrd="0" parTransId="{01EA1F75-8B5F-4A63-9046-353ED10B8F5C}" sibTransId="{A276EEE5-F3E0-4D3B-A996-C3FEF1BC11AC}"/>
    <dgm:cxn modelId="{BF6504B5-AD8E-49E5-9169-44F263998F50}" type="presOf" srcId="{B50E5994-ACA5-4444-AD82-1542FF69E75D}" destId="{E5F9AC05-91A0-4AFB-B97A-7D857FA65DE8}" srcOrd="0" destOrd="0" presId="urn:microsoft.com/office/officeart/2005/8/layout/vList2"/>
    <dgm:cxn modelId="{248BF1A3-AC3E-43A2-B752-B95FE581A921}" type="presOf" srcId="{02E1C612-287F-456D-884A-D1431A011364}" destId="{5F5204C3-77CA-435F-B9EA-1B96560117DF}" srcOrd="0" destOrd="0" presId="urn:microsoft.com/office/officeart/2005/8/layout/vList2"/>
    <dgm:cxn modelId="{605BB187-C71A-43E0-ADAC-E77F5BAFCF5A}" srcId="{5D779147-4A0C-4A44-888E-DB0E79DB3F47}" destId="{0C33CD45-1608-49D6-96A8-A912DBF31B2C}" srcOrd="1" destOrd="0" parTransId="{D0334DCF-269B-430D-A34B-F1652C82F164}" sibTransId="{D70265D7-5FB7-4CF9-942F-3D85C7703DCD}"/>
    <dgm:cxn modelId="{6571D4B7-35AE-408A-8A1B-EA7290862E27}" type="presOf" srcId="{5D779147-4A0C-4A44-888E-DB0E79DB3F47}" destId="{2D47A7B5-BC47-4A85-86BB-7AF440CCACCA}" srcOrd="0" destOrd="0" presId="urn:microsoft.com/office/officeart/2005/8/layout/vList2"/>
    <dgm:cxn modelId="{C37133DE-ADFB-4B6F-9245-99DBBB2DA57E}" srcId="{5D779147-4A0C-4A44-888E-DB0E79DB3F47}" destId="{02E1C612-287F-456D-884A-D1431A011364}" srcOrd="2" destOrd="0" parTransId="{709F552A-86E9-4A66-AD5D-CB9806F5A33C}" sibTransId="{C361D400-2EB1-4BE6-BC60-0A8C20937886}"/>
    <dgm:cxn modelId="{D40EFF17-9A54-42D4-90DC-075E69E426A7}" type="presOf" srcId="{0C33CD45-1608-49D6-96A8-A912DBF31B2C}" destId="{11213ADB-D970-4A5D-B953-FA966BCBE809}" srcOrd="0" destOrd="0" presId="urn:microsoft.com/office/officeart/2005/8/layout/vList2"/>
    <dgm:cxn modelId="{81C0E15C-DDEC-46A1-B369-8EE556741638}" type="presOf" srcId="{B8DB97AC-151D-475E-A656-70BC52ABDA48}" destId="{C2AB8F72-9054-438A-A63A-0C42B8DB70F6}" srcOrd="0" destOrd="0" presId="urn:microsoft.com/office/officeart/2005/8/layout/vList2"/>
    <dgm:cxn modelId="{3A2C4E23-C076-43CA-A5D5-AA3991C46C98}" type="presParOf" srcId="{2D47A7B5-BC47-4A85-86BB-7AF440CCACCA}" destId="{C2AB8F72-9054-438A-A63A-0C42B8DB70F6}" srcOrd="0" destOrd="0" presId="urn:microsoft.com/office/officeart/2005/8/layout/vList2"/>
    <dgm:cxn modelId="{F9717360-64FA-45D7-B563-E3B3F15C4680}" type="presParOf" srcId="{2D47A7B5-BC47-4A85-86BB-7AF440CCACCA}" destId="{06E79F9E-5533-4001-BD59-13B4FCEA98F2}" srcOrd="1" destOrd="0" presId="urn:microsoft.com/office/officeart/2005/8/layout/vList2"/>
    <dgm:cxn modelId="{C8DAB05D-B0E4-49B0-8FBF-A3FAC996FC07}" type="presParOf" srcId="{2D47A7B5-BC47-4A85-86BB-7AF440CCACCA}" destId="{11213ADB-D970-4A5D-B953-FA966BCBE809}" srcOrd="2" destOrd="0" presId="urn:microsoft.com/office/officeart/2005/8/layout/vList2"/>
    <dgm:cxn modelId="{81DF4B06-7760-4282-A7D8-4F931DEB10E8}" type="presParOf" srcId="{2D47A7B5-BC47-4A85-86BB-7AF440CCACCA}" destId="{69A4F2E4-2513-4F23-AB8C-61024B23723B}" srcOrd="3" destOrd="0" presId="urn:microsoft.com/office/officeart/2005/8/layout/vList2"/>
    <dgm:cxn modelId="{96B29584-B2FA-49A8-A67B-AC37C34F71EE}" type="presParOf" srcId="{2D47A7B5-BC47-4A85-86BB-7AF440CCACCA}" destId="{5F5204C3-77CA-435F-B9EA-1B96560117DF}" srcOrd="4" destOrd="0" presId="urn:microsoft.com/office/officeart/2005/8/layout/vList2"/>
    <dgm:cxn modelId="{5EE828D4-C4B7-4836-97EC-FE6723D4DDCD}" type="presParOf" srcId="{2D47A7B5-BC47-4A85-86BB-7AF440CCACCA}" destId="{D6137C72-50B1-4337-BBCC-567A5903D13E}" srcOrd="5" destOrd="0" presId="urn:microsoft.com/office/officeart/2005/8/layout/vList2"/>
    <dgm:cxn modelId="{91E239F9-0707-424D-A41F-2595C887D7F2}" type="presParOf" srcId="{2D47A7B5-BC47-4A85-86BB-7AF440CCACCA}" destId="{E5F9AC05-91A0-4AFB-B97A-7D857FA65DE8}"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233AC2-3106-4F37-B838-BAD755537900}"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9F26D727-B1B9-4C15-9BC4-421926BE5F3A}">
      <dgm:prSet/>
      <dgm:spPr/>
      <dgm:t>
        <a:bodyPr/>
        <a:lstStyle/>
        <a:p>
          <a:r>
            <a:rPr lang="en-GB"/>
            <a:t>Application done to the Black Isle Ward Place Based fund for activities throughout 2022 </a:t>
          </a:r>
          <a:endParaRPr lang="en-US"/>
        </a:p>
      </dgm:t>
    </dgm:pt>
    <dgm:pt modelId="{83EF449D-E726-4407-8B39-07BF45B1BBEC}" type="parTrans" cxnId="{3BA9D453-E76B-4D20-A7DD-7C8805F7762D}">
      <dgm:prSet/>
      <dgm:spPr/>
      <dgm:t>
        <a:bodyPr/>
        <a:lstStyle/>
        <a:p>
          <a:endParaRPr lang="en-US"/>
        </a:p>
      </dgm:t>
    </dgm:pt>
    <dgm:pt modelId="{F6BA04A2-D3CC-4C5D-B8F8-1A544148141A}" type="sibTrans" cxnId="{3BA9D453-E76B-4D20-A7DD-7C8805F7762D}">
      <dgm:prSet/>
      <dgm:spPr/>
      <dgm:t>
        <a:bodyPr/>
        <a:lstStyle/>
        <a:p>
          <a:endParaRPr lang="en-US"/>
        </a:p>
      </dgm:t>
    </dgm:pt>
    <dgm:pt modelId="{811FEC81-9462-4500-A3C2-0AB572934EBC}">
      <dgm:prSet/>
      <dgm:spPr/>
      <dgm:t>
        <a:bodyPr/>
        <a:lstStyle/>
        <a:p>
          <a:r>
            <a:rPr lang="en-GB"/>
            <a:t>MFR Cash for Kids – Holiday hunger &amp; Cookwell / Bakewell </a:t>
          </a:r>
          <a:endParaRPr lang="en-US"/>
        </a:p>
      </dgm:t>
    </dgm:pt>
    <dgm:pt modelId="{9A1CBD6A-8FC3-4F71-B2F2-D8F507B13851}" type="parTrans" cxnId="{84213980-5340-42AC-8FDF-7ED5E09A41C0}">
      <dgm:prSet/>
      <dgm:spPr/>
      <dgm:t>
        <a:bodyPr/>
        <a:lstStyle/>
        <a:p>
          <a:endParaRPr lang="en-US"/>
        </a:p>
      </dgm:t>
    </dgm:pt>
    <dgm:pt modelId="{AD752A78-DA24-4631-8718-026C3842CE1D}" type="sibTrans" cxnId="{84213980-5340-42AC-8FDF-7ED5E09A41C0}">
      <dgm:prSet/>
      <dgm:spPr/>
      <dgm:t>
        <a:bodyPr/>
        <a:lstStyle/>
        <a:p>
          <a:endParaRPr lang="en-US"/>
        </a:p>
      </dgm:t>
    </dgm:pt>
    <dgm:pt modelId="{E77761AF-A723-4DD9-B7BF-826C0838631B}">
      <dgm:prSet/>
      <dgm:spPr/>
      <dgm:t>
        <a:bodyPr/>
        <a:lstStyle/>
        <a:p>
          <a:r>
            <a:rPr lang="en-US" dirty="0"/>
            <a:t>Letter to Hugh Fraser Foundation </a:t>
          </a:r>
        </a:p>
      </dgm:t>
    </dgm:pt>
    <dgm:pt modelId="{252D4DF7-FCD7-40CD-93C6-13B0EC3BC858}" type="parTrans" cxnId="{6DEF4C0E-BA67-469A-95B1-94CD81EE5FF5}">
      <dgm:prSet/>
      <dgm:spPr/>
      <dgm:t>
        <a:bodyPr/>
        <a:lstStyle/>
        <a:p>
          <a:endParaRPr lang="en-US"/>
        </a:p>
      </dgm:t>
    </dgm:pt>
    <dgm:pt modelId="{51AC9718-3F00-4999-9452-D85416BD0B30}" type="sibTrans" cxnId="{6DEF4C0E-BA67-469A-95B1-94CD81EE5FF5}">
      <dgm:prSet/>
      <dgm:spPr/>
      <dgm:t>
        <a:bodyPr/>
        <a:lstStyle/>
        <a:p>
          <a:endParaRPr lang="en-US"/>
        </a:p>
      </dgm:t>
    </dgm:pt>
    <dgm:pt modelId="{E29A0E23-6EFA-4CAE-BAB4-893D59A6AAB2}">
      <dgm:prSet/>
      <dgm:spPr/>
      <dgm:t>
        <a:bodyPr/>
        <a:lstStyle/>
        <a:p>
          <a:r>
            <a:rPr lang="en-US"/>
            <a:t>Two applications  done to Youth Scotland Big Ideas Fund</a:t>
          </a:r>
        </a:p>
        <a:p>
          <a:r>
            <a:rPr lang="en-US"/>
            <a:t>one application pending – for a young person to host a bake sale </a:t>
          </a:r>
        </a:p>
        <a:p>
          <a:r>
            <a:rPr lang="en-US"/>
            <a:t>Other application successful – for Adam Urquhart to created seasonal garden ornaments  , Christmas’s Snowmen done and sold before Christmas </a:t>
          </a:r>
        </a:p>
        <a:p>
          <a:endParaRPr lang="en-US"/>
        </a:p>
      </dgm:t>
    </dgm:pt>
    <dgm:pt modelId="{E3AD3685-0578-4C52-8B13-CE1E290F59C2}" type="parTrans" cxnId="{A81BA75F-9638-478C-AEA2-52EC322A6271}">
      <dgm:prSet/>
      <dgm:spPr/>
      <dgm:t>
        <a:bodyPr/>
        <a:lstStyle/>
        <a:p>
          <a:endParaRPr lang="en-US"/>
        </a:p>
      </dgm:t>
    </dgm:pt>
    <dgm:pt modelId="{7DC774E8-E201-40EB-872C-45CC77BB4B2E}" type="sibTrans" cxnId="{A81BA75F-9638-478C-AEA2-52EC322A6271}">
      <dgm:prSet/>
      <dgm:spPr/>
      <dgm:t>
        <a:bodyPr/>
        <a:lstStyle/>
        <a:p>
          <a:endParaRPr lang="en-US"/>
        </a:p>
      </dgm:t>
    </dgm:pt>
    <dgm:pt modelId="{B5EA2D8F-42F1-4E02-BA2E-E70DD0B2FA39}" type="pres">
      <dgm:prSet presAssocID="{4C233AC2-3106-4F37-B838-BAD755537900}" presName="linear" presStyleCnt="0">
        <dgm:presLayoutVars>
          <dgm:animLvl val="lvl"/>
          <dgm:resizeHandles val="exact"/>
        </dgm:presLayoutVars>
      </dgm:prSet>
      <dgm:spPr/>
      <dgm:t>
        <a:bodyPr/>
        <a:lstStyle/>
        <a:p>
          <a:endParaRPr lang="en-GB"/>
        </a:p>
      </dgm:t>
    </dgm:pt>
    <dgm:pt modelId="{FF61A10E-8F90-49E7-969A-46984574EFAF}" type="pres">
      <dgm:prSet presAssocID="{9F26D727-B1B9-4C15-9BC4-421926BE5F3A}" presName="parentText" presStyleLbl="node1" presStyleIdx="0" presStyleCnt="4">
        <dgm:presLayoutVars>
          <dgm:chMax val="0"/>
          <dgm:bulletEnabled val="1"/>
        </dgm:presLayoutVars>
      </dgm:prSet>
      <dgm:spPr/>
      <dgm:t>
        <a:bodyPr/>
        <a:lstStyle/>
        <a:p>
          <a:endParaRPr lang="en-GB"/>
        </a:p>
      </dgm:t>
    </dgm:pt>
    <dgm:pt modelId="{A936F447-E993-495C-BFBF-60C809CB83CE}" type="pres">
      <dgm:prSet presAssocID="{F6BA04A2-D3CC-4C5D-B8F8-1A544148141A}" presName="spacer" presStyleCnt="0"/>
      <dgm:spPr/>
    </dgm:pt>
    <dgm:pt modelId="{C83B9BD7-45F4-4015-AF75-166BE38E83B2}" type="pres">
      <dgm:prSet presAssocID="{811FEC81-9462-4500-A3C2-0AB572934EBC}" presName="parentText" presStyleLbl="node1" presStyleIdx="1" presStyleCnt="4">
        <dgm:presLayoutVars>
          <dgm:chMax val="0"/>
          <dgm:bulletEnabled val="1"/>
        </dgm:presLayoutVars>
      </dgm:prSet>
      <dgm:spPr/>
      <dgm:t>
        <a:bodyPr/>
        <a:lstStyle/>
        <a:p>
          <a:endParaRPr lang="en-GB"/>
        </a:p>
      </dgm:t>
    </dgm:pt>
    <dgm:pt modelId="{F45D18CE-91B9-49EF-9339-E5AE71042BBD}" type="pres">
      <dgm:prSet presAssocID="{AD752A78-DA24-4631-8718-026C3842CE1D}" presName="spacer" presStyleCnt="0"/>
      <dgm:spPr/>
    </dgm:pt>
    <dgm:pt modelId="{73373BFF-846C-4115-97F4-8368F5EAFCC6}" type="pres">
      <dgm:prSet presAssocID="{E77761AF-A723-4DD9-B7BF-826C0838631B}" presName="parentText" presStyleLbl="node1" presStyleIdx="2" presStyleCnt="4">
        <dgm:presLayoutVars>
          <dgm:chMax val="0"/>
          <dgm:bulletEnabled val="1"/>
        </dgm:presLayoutVars>
      </dgm:prSet>
      <dgm:spPr/>
      <dgm:t>
        <a:bodyPr/>
        <a:lstStyle/>
        <a:p>
          <a:endParaRPr lang="en-GB"/>
        </a:p>
      </dgm:t>
    </dgm:pt>
    <dgm:pt modelId="{EE2D02C3-377E-4FB8-8CAA-A9013F05717A}" type="pres">
      <dgm:prSet presAssocID="{51AC9718-3F00-4999-9452-D85416BD0B30}" presName="spacer" presStyleCnt="0"/>
      <dgm:spPr/>
    </dgm:pt>
    <dgm:pt modelId="{63DDA1F7-E39A-4544-ACAD-3CF997ED2872}" type="pres">
      <dgm:prSet presAssocID="{E29A0E23-6EFA-4CAE-BAB4-893D59A6AAB2}" presName="parentText" presStyleLbl="node1" presStyleIdx="3" presStyleCnt="4">
        <dgm:presLayoutVars>
          <dgm:chMax val="0"/>
          <dgm:bulletEnabled val="1"/>
        </dgm:presLayoutVars>
      </dgm:prSet>
      <dgm:spPr/>
      <dgm:t>
        <a:bodyPr/>
        <a:lstStyle/>
        <a:p>
          <a:endParaRPr lang="en-GB"/>
        </a:p>
      </dgm:t>
    </dgm:pt>
  </dgm:ptLst>
  <dgm:cxnLst>
    <dgm:cxn modelId="{6DEF4C0E-BA67-469A-95B1-94CD81EE5FF5}" srcId="{4C233AC2-3106-4F37-B838-BAD755537900}" destId="{E77761AF-A723-4DD9-B7BF-826C0838631B}" srcOrd="2" destOrd="0" parTransId="{252D4DF7-FCD7-40CD-93C6-13B0EC3BC858}" sibTransId="{51AC9718-3F00-4999-9452-D85416BD0B30}"/>
    <dgm:cxn modelId="{DBC91A66-9235-44B8-8580-E89371CFE8BF}" type="presOf" srcId="{E77761AF-A723-4DD9-B7BF-826C0838631B}" destId="{73373BFF-846C-4115-97F4-8368F5EAFCC6}" srcOrd="0" destOrd="0" presId="urn:microsoft.com/office/officeart/2005/8/layout/vList2"/>
    <dgm:cxn modelId="{5AD228F2-A055-466F-A66F-A66379BAF7CC}" type="presOf" srcId="{9F26D727-B1B9-4C15-9BC4-421926BE5F3A}" destId="{FF61A10E-8F90-49E7-969A-46984574EFAF}" srcOrd="0" destOrd="0" presId="urn:microsoft.com/office/officeart/2005/8/layout/vList2"/>
    <dgm:cxn modelId="{87EC7E07-240C-4CC4-BB86-DE21364AE7A7}" type="presOf" srcId="{E29A0E23-6EFA-4CAE-BAB4-893D59A6AAB2}" destId="{63DDA1F7-E39A-4544-ACAD-3CF997ED2872}" srcOrd="0" destOrd="0" presId="urn:microsoft.com/office/officeart/2005/8/layout/vList2"/>
    <dgm:cxn modelId="{9989CE23-B004-4619-B24C-9EC114417BB2}" type="presOf" srcId="{811FEC81-9462-4500-A3C2-0AB572934EBC}" destId="{C83B9BD7-45F4-4015-AF75-166BE38E83B2}" srcOrd="0" destOrd="0" presId="urn:microsoft.com/office/officeart/2005/8/layout/vList2"/>
    <dgm:cxn modelId="{3BA9D453-E76B-4D20-A7DD-7C8805F7762D}" srcId="{4C233AC2-3106-4F37-B838-BAD755537900}" destId="{9F26D727-B1B9-4C15-9BC4-421926BE5F3A}" srcOrd="0" destOrd="0" parTransId="{83EF449D-E726-4407-8B39-07BF45B1BBEC}" sibTransId="{F6BA04A2-D3CC-4C5D-B8F8-1A544148141A}"/>
    <dgm:cxn modelId="{A81BA75F-9638-478C-AEA2-52EC322A6271}" srcId="{4C233AC2-3106-4F37-B838-BAD755537900}" destId="{E29A0E23-6EFA-4CAE-BAB4-893D59A6AAB2}" srcOrd="3" destOrd="0" parTransId="{E3AD3685-0578-4C52-8B13-CE1E290F59C2}" sibTransId="{7DC774E8-E201-40EB-872C-45CC77BB4B2E}"/>
    <dgm:cxn modelId="{C68DB340-DB11-48D1-B14C-397814334769}" type="presOf" srcId="{4C233AC2-3106-4F37-B838-BAD755537900}" destId="{B5EA2D8F-42F1-4E02-BA2E-E70DD0B2FA39}" srcOrd="0" destOrd="0" presId="urn:microsoft.com/office/officeart/2005/8/layout/vList2"/>
    <dgm:cxn modelId="{84213980-5340-42AC-8FDF-7ED5E09A41C0}" srcId="{4C233AC2-3106-4F37-B838-BAD755537900}" destId="{811FEC81-9462-4500-A3C2-0AB572934EBC}" srcOrd="1" destOrd="0" parTransId="{9A1CBD6A-8FC3-4F71-B2F2-D8F507B13851}" sibTransId="{AD752A78-DA24-4631-8718-026C3842CE1D}"/>
    <dgm:cxn modelId="{B0EB5EDB-55E9-41DD-931C-65AA5F8A38AA}" type="presParOf" srcId="{B5EA2D8F-42F1-4E02-BA2E-E70DD0B2FA39}" destId="{FF61A10E-8F90-49E7-969A-46984574EFAF}" srcOrd="0" destOrd="0" presId="urn:microsoft.com/office/officeart/2005/8/layout/vList2"/>
    <dgm:cxn modelId="{B93074C8-80F0-4F9C-A589-92C20CE59D0C}" type="presParOf" srcId="{B5EA2D8F-42F1-4E02-BA2E-E70DD0B2FA39}" destId="{A936F447-E993-495C-BFBF-60C809CB83CE}" srcOrd="1" destOrd="0" presId="urn:microsoft.com/office/officeart/2005/8/layout/vList2"/>
    <dgm:cxn modelId="{EDE510AD-0831-4615-8D39-3F77CB9C8CB3}" type="presParOf" srcId="{B5EA2D8F-42F1-4E02-BA2E-E70DD0B2FA39}" destId="{C83B9BD7-45F4-4015-AF75-166BE38E83B2}" srcOrd="2" destOrd="0" presId="urn:microsoft.com/office/officeart/2005/8/layout/vList2"/>
    <dgm:cxn modelId="{98408872-513D-4EF9-B766-3FD8B07D7FF0}" type="presParOf" srcId="{B5EA2D8F-42F1-4E02-BA2E-E70DD0B2FA39}" destId="{F45D18CE-91B9-49EF-9339-E5AE71042BBD}" srcOrd="3" destOrd="0" presId="urn:microsoft.com/office/officeart/2005/8/layout/vList2"/>
    <dgm:cxn modelId="{AD6045FE-C45B-447B-86A9-57F08D436FF5}" type="presParOf" srcId="{B5EA2D8F-42F1-4E02-BA2E-E70DD0B2FA39}" destId="{73373BFF-846C-4115-97F4-8368F5EAFCC6}" srcOrd="4" destOrd="0" presId="urn:microsoft.com/office/officeart/2005/8/layout/vList2"/>
    <dgm:cxn modelId="{13F833B3-C7BD-481C-B3F9-9C833FD9C69D}" type="presParOf" srcId="{B5EA2D8F-42F1-4E02-BA2E-E70DD0B2FA39}" destId="{EE2D02C3-377E-4FB8-8CAA-A9013F05717A}" srcOrd="5" destOrd="0" presId="urn:microsoft.com/office/officeart/2005/8/layout/vList2"/>
    <dgm:cxn modelId="{B41C0476-2B86-4814-B011-09C0216077AA}" type="presParOf" srcId="{B5EA2D8F-42F1-4E02-BA2E-E70DD0B2FA39}" destId="{63DDA1F7-E39A-4544-ACAD-3CF997ED2872}"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72D22A-98CF-48BD-9C5F-DF50BEF240EE}">
      <dsp:nvSpPr>
        <dsp:cNvPr id="0" name=""/>
        <dsp:cNvSpPr/>
      </dsp:nvSpPr>
      <dsp:spPr>
        <a:xfrm>
          <a:off x="0" y="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778087-6855-4AE2-AA3D-9BD3DBBB111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0730D-2233-46E4-83DE-EC694622B2F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111250">
            <a:lnSpc>
              <a:spcPct val="100000"/>
            </a:lnSpc>
            <a:spcBef>
              <a:spcPct val="0"/>
            </a:spcBef>
            <a:spcAft>
              <a:spcPct val="35000"/>
            </a:spcAft>
          </a:pPr>
          <a:r>
            <a:rPr lang="en-GB" sz="2500" kern="1200" dirty="0"/>
            <a:t>Number of Young People worked with - 423 </a:t>
          </a:r>
          <a:endParaRPr lang="en-US" sz="2500" kern="1200" dirty="0"/>
        </a:p>
      </dsp:txBody>
      <dsp:txXfrm>
        <a:off x="1435590" y="531"/>
        <a:ext cx="9080009" cy="1242935"/>
      </dsp:txXfrm>
    </dsp:sp>
    <dsp:sp modelId="{87BA907E-565E-42C9-B347-C1554C3E82F9}">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4EEFE-2D44-4366-BEC8-B5A0F81C73F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CE3EE-E6E2-44C4-ABA6-8695426A3A5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111250">
            <a:lnSpc>
              <a:spcPct val="100000"/>
            </a:lnSpc>
            <a:spcBef>
              <a:spcPct val="0"/>
            </a:spcBef>
            <a:spcAft>
              <a:spcPct val="35000"/>
            </a:spcAft>
          </a:pPr>
          <a:r>
            <a:rPr lang="en-GB" sz="2500" kern="1200" dirty="0"/>
            <a:t>Number of Activities - 72</a:t>
          </a:r>
          <a:endParaRPr lang="en-US" sz="2500" kern="1200" dirty="0"/>
        </a:p>
      </dsp:txBody>
      <dsp:txXfrm>
        <a:off x="1435590" y="1554201"/>
        <a:ext cx="9080009" cy="1242935"/>
      </dsp:txXfrm>
    </dsp:sp>
    <dsp:sp modelId="{C576C8EE-8423-40BE-99BB-5F857F49197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8AF04-EDCA-4F5C-AE2F-C8A73E66450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7A29F-9C7F-4A53-AB42-E2D98138C80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111250">
            <a:lnSpc>
              <a:spcPct val="100000"/>
            </a:lnSpc>
            <a:spcBef>
              <a:spcPct val="0"/>
            </a:spcBef>
            <a:spcAft>
              <a:spcPct val="35000"/>
            </a:spcAft>
          </a:pPr>
          <a:r>
            <a:rPr lang="en-GB" sz="2500" kern="1200" dirty="0"/>
            <a:t>Number of Learning Hours – 627  </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C8E1B7-ED4B-4BF6-8B09-435874EA9C6A}">
      <dsp:nvSpPr>
        <dsp:cNvPr id="0" name=""/>
        <dsp:cNvSpPr/>
      </dsp:nvSpPr>
      <dsp:spPr>
        <a:xfrm>
          <a:off x="0" y="134806"/>
          <a:ext cx="6263640" cy="10055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Weekly sessions of fun had by everyone</a:t>
          </a:r>
          <a:endParaRPr lang="en-US" sz="1800" kern="1200" dirty="0"/>
        </a:p>
      </dsp:txBody>
      <dsp:txXfrm>
        <a:off x="0" y="134806"/>
        <a:ext cx="6263640" cy="1005543"/>
      </dsp:txXfrm>
    </dsp:sp>
    <dsp:sp modelId="{C17DA937-165B-4C72-993B-CED0F32AE5C4}">
      <dsp:nvSpPr>
        <dsp:cNvPr id="0" name=""/>
        <dsp:cNvSpPr/>
      </dsp:nvSpPr>
      <dsp:spPr>
        <a:xfrm>
          <a:off x="0" y="1192189"/>
          <a:ext cx="6263640" cy="100554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Before Christmas – lots of Christmas crafts for young people to take home to parents / guardians. </a:t>
          </a:r>
          <a:endParaRPr lang="en-US" sz="1800" kern="1200"/>
        </a:p>
      </dsp:txBody>
      <dsp:txXfrm>
        <a:off x="0" y="1192189"/>
        <a:ext cx="6263640" cy="1005543"/>
      </dsp:txXfrm>
    </dsp:sp>
    <dsp:sp modelId="{2E2F1E25-42BD-42AC-BF2C-64792D3CDC28}">
      <dsp:nvSpPr>
        <dsp:cNvPr id="0" name=""/>
        <dsp:cNvSpPr/>
      </dsp:nvSpPr>
      <dsp:spPr>
        <a:xfrm>
          <a:off x="0" y="2249572"/>
          <a:ext cx="6263640" cy="10055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Refreshments are served at every activity.</a:t>
          </a:r>
          <a:endParaRPr lang="en-US" sz="1800" kern="1200"/>
        </a:p>
      </dsp:txBody>
      <dsp:txXfrm>
        <a:off x="0" y="2249572"/>
        <a:ext cx="6263640" cy="1005543"/>
      </dsp:txXfrm>
    </dsp:sp>
    <dsp:sp modelId="{C004E535-96AB-4930-AEC4-6FA0AE846FBD}">
      <dsp:nvSpPr>
        <dsp:cNvPr id="0" name=""/>
        <dsp:cNvSpPr/>
      </dsp:nvSpPr>
      <dsp:spPr>
        <a:xfrm>
          <a:off x="0" y="3306955"/>
          <a:ext cx="6263640" cy="100554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Containing, selection of fruit, sandwiches, and home baking. </a:t>
          </a:r>
          <a:endParaRPr lang="en-US" sz="1800" kern="1200"/>
        </a:p>
      </dsp:txBody>
      <dsp:txXfrm>
        <a:off x="0" y="3306955"/>
        <a:ext cx="6263640" cy="1005543"/>
      </dsp:txXfrm>
    </dsp:sp>
    <dsp:sp modelId="{624AA172-D20E-4985-AEAD-270BCF2AF55A}">
      <dsp:nvSpPr>
        <dsp:cNvPr id="0" name=""/>
        <dsp:cNvSpPr/>
      </dsp:nvSpPr>
      <dsp:spPr>
        <a:xfrm>
          <a:off x="0" y="4364338"/>
          <a:ext cx="6263640" cy="10055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The juniors have created their own code of conduct, along with monthly fire drills and so all young people know what to do in the event of a fire.  </a:t>
          </a:r>
          <a:endParaRPr lang="en-US" sz="1800" kern="1200" dirty="0"/>
        </a:p>
      </dsp:txBody>
      <dsp:txXfrm>
        <a:off x="0" y="4364338"/>
        <a:ext cx="6263640" cy="10055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82742D-FA95-4504-828E-2C66F5AE1C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5C449398-B77F-407F-AF8A-148B1128F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2C188D8-F58A-4A49-B0A1-03CE21FFA585}"/>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5" name="Footer Placeholder 4">
            <a:extLst>
              <a:ext uri="{FF2B5EF4-FFF2-40B4-BE49-F238E27FC236}">
                <a16:creationId xmlns:a16="http://schemas.microsoft.com/office/drawing/2014/main" xmlns="" id="{DF905909-8BCE-4A5A-8864-01360DA19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D5AD8E2-6D15-474C-99EE-7069E394995E}"/>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90198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B6B48-97F2-48C3-AF63-37BFAFAB79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207D57B-2521-4CAA-AA48-65628F7B6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CD4DA6D-DC5C-4320-9610-B4600C8EBFDE}"/>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5" name="Footer Placeholder 4">
            <a:extLst>
              <a:ext uri="{FF2B5EF4-FFF2-40B4-BE49-F238E27FC236}">
                <a16:creationId xmlns:a16="http://schemas.microsoft.com/office/drawing/2014/main" xmlns="" id="{2FE8615D-DA61-4824-B4B8-6FB9878252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3712A0-EAC4-4FD5-83A3-319337A1450B}"/>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90123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2622E88-F02D-44FB-9F3D-B7DA91233C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7908308-8E2B-4B66-B462-6F12C52DE6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FCB1131-4C03-4647-B986-FC9BC3A2419B}"/>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5" name="Footer Placeholder 4">
            <a:extLst>
              <a:ext uri="{FF2B5EF4-FFF2-40B4-BE49-F238E27FC236}">
                <a16:creationId xmlns:a16="http://schemas.microsoft.com/office/drawing/2014/main" xmlns="" id="{AC282ACC-84FB-44A9-8C74-5A81E1FD3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5699EC0-F485-43BA-B345-63D106F3E7AA}"/>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123490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1A254-3170-4612-8417-5F4A4BE400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A27C24E-C886-41CF-9C75-01CA3D7137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F61419-F60B-49DD-9AA5-A84287862767}"/>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5" name="Footer Placeholder 4">
            <a:extLst>
              <a:ext uri="{FF2B5EF4-FFF2-40B4-BE49-F238E27FC236}">
                <a16:creationId xmlns:a16="http://schemas.microsoft.com/office/drawing/2014/main" xmlns="" id="{57B543EB-CA3D-45C6-8BC4-FADDA7E51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8AF72D3-2AAC-43C4-9925-F68369D95137}"/>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196454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F385A-FAD7-4ECB-9732-59140C77F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5B80ADE-192E-413C-881B-92E5D26768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5B95A7-253B-47CC-9FF1-CB98056FC731}"/>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5" name="Footer Placeholder 4">
            <a:extLst>
              <a:ext uri="{FF2B5EF4-FFF2-40B4-BE49-F238E27FC236}">
                <a16:creationId xmlns:a16="http://schemas.microsoft.com/office/drawing/2014/main" xmlns="" id="{8BAF43E5-4B50-4C28-9FB1-72CBD446F5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F53AE66-12F1-4E16-B6DC-6D81B58EC18C}"/>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397470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BECB8-CAE8-4586-B372-206CA1D607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C24DA7E-09E7-4024-9B9B-1AD82AB83D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D849670-CC46-446F-B052-E5793DD3D2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5DEE0FB-0115-4FF3-B870-E533C9244CAA}"/>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6" name="Footer Placeholder 5">
            <a:extLst>
              <a:ext uri="{FF2B5EF4-FFF2-40B4-BE49-F238E27FC236}">
                <a16:creationId xmlns:a16="http://schemas.microsoft.com/office/drawing/2014/main" xmlns="" id="{3B0DD470-C330-4A11-B84C-FB272351C2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A79E7FA-8A22-4BDE-9E31-F91B33E0E114}"/>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280252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FDF005-0C1C-4537-9224-A719B6EAA8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EEA8D83-B44B-41C3-AE6A-D6B99FAA09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2DCCE1D-69A5-4DDF-8A66-3B35F4248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C303EE50-24CE-431A-BA01-5E6A98BD7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7394BFD-4AF8-402B-ABD2-37CB8B724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2D996ED-5CBE-4422-B9EC-819A93A0B3B7}"/>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8" name="Footer Placeholder 7">
            <a:extLst>
              <a:ext uri="{FF2B5EF4-FFF2-40B4-BE49-F238E27FC236}">
                <a16:creationId xmlns:a16="http://schemas.microsoft.com/office/drawing/2014/main" xmlns="" id="{C8225DBF-D4B2-488A-80EC-19E2FED20F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8C50719-06A6-4580-AEAD-1B7BDDB2DD98}"/>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130481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B111E2-AB40-4412-8851-9C739F14CC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76139EF-B088-4E40-86DA-5551475FACB6}"/>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4" name="Footer Placeholder 3">
            <a:extLst>
              <a:ext uri="{FF2B5EF4-FFF2-40B4-BE49-F238E27FC236}">
                <a16:creationId xmlns:a16="http://schemas.microsoft.com/office/drawing/2014/main" xmlns="" id="{DFFB2467-9FF9-4BB2-AC90-B8C3AFFC58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3E2F6B9-150B-4C64-A45C-51EE833CB78E}"/>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209045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0E7892-AE0E-4BF1-BC11-B68D5DCF66B4}"/>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3" name="Footer Placeholder 2">
            <a:extLst>
              <a:ext uri="{FF2B5EF4-FFF2-40B4-BE49-F238E27FC236}">
                <a16:creationId xmlns:a16="http://schemas.microsoft.com/office/drawing/2014/main" xmlns="" id="{A35BBCFE-34F3-47A5-BF7B-3D6EE23E94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EBA1D29-3BE0-4BB8-83E0-912AFDF56C7F}"/>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304413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AB2F4-B770-445E-9FC8-0FDAC3D82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CDC1A4A-830C-4253-B46C-42470D9BCC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9CA1CB7-56D2-4B10-B11A-1C89D8D66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3074FDB-6200-41CB-AEED-DDD51BDE237B}"/>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6" name="Footer Placeholder 5">
            <a:extLst>
              <a:ext uri="{FF2B5EF4-FFF2-40B4-BE49-F238E27FC236}">
                <a16:creationId xmlns:a16="http://schemas.microsoft.com/office/drawing/2014/main" xmlns="" id="{57EA67C5-835C-4A8F-BC20-5010AF364C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18E0C0D-11C0-41B2-BBCA-9673D5EF1C34}"/>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65103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76FC3-708E-45D1-9632-0D34A74F8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C8446F1-FB71-4D65-9C66-0DCBD50D2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FD347F0-5C2B-48F4-A2E4-4F3BA6ECA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083FE00-BE05-42DA-9D01-C685A50647A6}"/>
              </a:ext>
            </a:extLst>
          </p:cNvPr>
          <p:cNvSpPr>
            <a:spLocks noGrp="1"/>
          </p:cNvSpPr>
          <p:nvPr>
            <p:ph type="dt" sz="half" idx="10"/>
          </p:nvPr>
        </p:nvSpPr>
        <p:spPr/>
        <p:txBody>
          <a:bodyPr/>
          <a:lstStyle/>
          <a:p>
            <a:fld id="{2CBDBE4C-AB4F-4F7F-8A1E-E211FD0C28D9}" type="datetimeFigureOut">
              <a:rPr lang="en-GB" smtClean="0"/>
              <a:pPr/>
              <a:t>28/01/2022</a:t>
            </a:fld>
            <a:endParaRPr lang="en-GB"/>
          </a:p>
        </p:txBody>
      </p:sp>
      <p:sp>
        <p:nvSpPr>
          <p:cNvPr id="6" name="Footer Placeholder 5">
            <a:extLst>
              <a:ext uri="{FF2B5EF4-FFF2-40B4-BE49-F238E27FC236}">
                <a16:creationId xmlns:a16="http://schemas.microsoft.com/office/drawing/2014/main" xmlns="" id="{AC808313-6426-474E-9431-C8B0BA8D40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9E01118-66FE-4317-9AC0-5A4CF110FC22}"/>
              </a:ext>
            </a:extLst>
          </p:cNvPr>
          <p:cNvSpPr>
            <a:spLocks noGrp="1"/>
          </p:cNvSpPr>
          <p:nvPr>
            <p:ph type="sldNum" sz="quarter" idx="12"/>
          </p:nvPr>
        </p:nvSpPr>
        <p:spPr/>
        <p:txBody>
          <a:body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239740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6FA3BF-FDB4-42F9-BF8F-9E3D0E04E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AC03C0F-EB29-4767-9701-B4141F095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157B262-B126-4C9D-80C3-25DF90929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DBE4C-AB4F-4F7F-8A1E-E211FD0C28D9}" type="datetimeFigureOut">
              <a:rPr lang="en-GB" smtClean="0"/>
              <a:pPr/>
              <a:t>28/01/2022</a:t>
            </a:fld>
            <a:endParaRPr lang="en-GB"/>
          </a:p>
        </p:txBody>
      </p:sp>
      <p:sp>
        <p:nvSpPr>
          <p:cNvPr id="5" name="Footer Placeholder 4">
            <a:extLst>
              <a:ext uri="{FF2B5EF4-FFF2-40B4-BE49-F238E27FC236}">
                <a16:creationId xmlns:a16="http://schemas.microsoft.com/office/drawing/2014/main" xmlns="" id="{E9D9BCF1-93C5-444D-9C36-614D23E5D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65C6AFE-9CB0-4FA3-AA0B-A8E9ADB64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86A1A-D2CB-4E16-A651-23B661C3CE17}" type="slidenum">
              <a:rPr lang="en-GB" smtClean="0"/>
              <a:pPr/>
              <a:t>‹#›</a:t>
            </a:fld>
            <a:endParaRPr lang="en-GB"/>
          </a:p>
        </p:txBody>
      </p:sp>
    </p:spTree>
    <p:extLst>
      <p:ext uri="{BB962C8B-B14F-4D97-AF65-F5344CB8AC3E}">
        <p14:creationId xmlns:p14="http://schemas.microsoft.com/office/powerpoint/2010/main" xmlns="" val="3866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A27F95C8-70DD-4768-96AE-8C71C5C08121"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cid:8370305C-4DA3-43CF-BB8A-DE67EFE6B960"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cid:394B7EBD-DFC8-484D-A8D8-0AC42F25FED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xmlns="" id="{0DE6A193-4755-479A-BC6F-A7EBCA73B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xmlns="" id="{5EB166F3-91CD-4228-AF5E-30130BB6F36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949045" y="953465"/>
            <a:ext cx="3789988" cy="4828010"/>
          </a:xfrm>
          <a:prstGeom prst="rect">
            <a:avLst/>
          </a:prstGeom>
          <a:noFill/>
          <a:extLst>
            <a:ext uri="{909E8E84-426E-40DD-AFC4-6F175D3DCCD1}">
              <a14:hiddenFill xmlns:a14="http://schemas.microsoft.com/office/drawing/2010/main" xmlns="">
                <a:solidFill>
                  <a:srgbClr val="FFFFFF"/>
                </a:solidFill>
              </a14:hiddenFill>
            </a:ext>
          </a:extLst>
        </p:spPr>
      </p:pic>
      <p:sp>
        <p:nvSpPr>
          <p:cNvPr id="1029" name="Freeform: Shape 72">
            <a:extLst>
              <a:ext uri="{FF2B5EF4-FFF2-40B4-BE49-F238E27FC236}">
                <a16:creationId xmlns:a16="http://schemas.microsoft.com/office/drawing/2014/main" xmlns="" id="{AB8B8498-A488-40AF-99EB-F622ED9AD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Freeform: Shape 74">
            <a:extLst>
              <a:ext uri="{FF2B5EF4-FFF2-40B4-BE49-F238E27FC236}">
                <a16:creationId xmlns:a16="http://schemas.microsoft.com/office/drawing/2014/main" xmlns="" id="{2F033D07-FE42-4E5C-A00A-FFE1D42C0F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8B0E1D1-43E2-446E-A0C7-A20A54E53206}"/>
              </a:ext>
            </a:extLst>
          </p:cNvPr>
          <p:cNvSpPr>
            <a:spLocks noGrp="1"/>
          </p:cNvSpPr>
          <p:nvPr>
            <p:ph type="ctrTitle"/>
          </p:nvPr>
        </p:nvSpPr>
        <p:spPr>
          <a:xfrm>
            <a:off x="804672" y="877824"/>
            <a:ext cx="5294376" cy="3072384"/>
          </a:xfrm>
        </p:spPr>
        <p:txBody>
          <a:bodyPr anchor="b">
            <a:normAutofit/>
          </a:bodyPr>
          <a:lstStyle/>
          <a:p>
            <a:pPr algn="l"/>
            <a:r>
              <a:rPr lang="en-GB" sz="5400" dirty="0"/>
              <a:t>Report for Community Council</a:t>
            </a:r>
          </a:p>
        </p:txBody>
      </p:sp>
      <p:sp>
        <p:nvSpPr>
          <p:cNvPr id="3" name="Subtitle 2">
            <a:extLst>
              <a:ext uri="{FF2B5EF4-FFF2-40B4-BE49-F238E27FC236}">
                <a16:creationId xmlns:a16="http://schemas.microsoft.com/office/drawing/2014/main" xmlns="" id="{FBF15788-CE3D-4664-9A0C-E4F744CE0046}"/>
              </a:ext>
            </a:extLst>
          </p:cNvPr>
          <p:cNvSpPr>
            <a:spLocks noGrp="1"/>
          </p:cNvSpPr>
          <p:nvPr>
            <p:ph type="subTitle" idx="1"/>
          </p:nvPr>
        </p:nvSpPr>
        <p:spPr>
          <a:xfrm>
            <a:off x="804672" y="4096512"/>
            <a:ext cx="4167376" cy="1155525"/>
          </a:xfrm>
        </p:spPr>
        <p:txBody>
          <a:bodyPr anchor="t">
            <a:normAutofit/>
          </a:bodyPr>
          <a:lstStyle/>
          <a:p>
            <a:pPr algn="l"/>
            <a:r>
              <a:rPr lang="en-GB" sz="2000" dirty="0"/>
              <a:t>29</a:t>
            </a:r>
            <a:r>
              <a:rPr lang="en-GB" sz="2000" baseline="30000" dirty="0"/>
              <a:t>th</a:t>
            </a:r>
            <a:r>
              <a:rPr lang="en-GB" sz="2000" dirty="0"/>
              <a:t> November 2021 – 21</a:t>
            </a:r>
            <a:r>
              <a:rPr lang="en-GB" sz="2000" baseline="30000" dirty="0"/>
              <a:t>st</a:t>
            </a:r>
            <a:r>
              <a:rPr lang="en-GB" sz="2000" dirty="0"/>
              <a:t> January 2022</a:t>
            </a:r>
            <a:endParaRPr lang="en-GB" sz="2000"/>
          </a:p>
        </p:txBody>
      </p:sp>
    </p:spTree>
    <p:extLst>
      <p:ext uri="{BB962C8B-B14F-4D97-AF65-F5344CB8AC3E}">
        <p14:creationId xmlns:p14="http://schemas.microsoft.com/office/powerpoint/2010/main" xmlns="" val="22811756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xmlns="" id="{6ECA6DCB-B7E1-40A9-9524-540C6DA40B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8F9A5E-642F-43F4-B5B5-C3F2E8FF4739}"/>
              </a:ext>
            </a:extLst>
          </p:cNvPr>
          <p:cNvSpPr>
            <a:spLocks noGrp="1"/>
          </p:cNvSpPr>
          <p:nvPr>
            <p:ph type="title"/>
          </p:nvPr>
        </p:nvSpPr>
        <p:spPr>
          <a:xfrm>
            <a:off x="589560" y="856180"/>
            <a:ext cx="5279408" cy="1128068"/>
          </a:xfrm>
        </p:spPr>
        <p:txBody>
          <a:bodyPr anchor="ctr">
            <a:normAutofit/>
          </a:bodyPr>
          <a:lstStyle/>
          <a:p>
            <a:r>
              <a:rPr lang="en-GB" sz="3700"/>
              <a:t>Resilience in Your Community continued  </a:t>
            </a:r>
          </a:p>
        </p:txBody>
      </p:sp>
      <p:grpSp>
        <p:nvGrpSpPr>
          <p:cNvPr id="31" name="Group 23">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D4D7FE2-344E-449B-B3E6-3D14FCEF18A9}"/>
              </a:ext>
            </a:extLst>
          </p:cNvPr>
          <p:cNvSpPr>
            <a:spLocks noGrp="1"/>
          </p:cNvSpPr>
          <p:nvPr>
            <p:ph idx="1"/>
          </p:nvPr>
        </p:nvSpPr>
        <p:spPr>
          <a:xfrm>
            <a:off x="496825" y="2235575"/>
            <a:ext cx="6276521" cy="4567561"/>
          </a:xfrm>
        </p:spPr>
        <p:txBody>
          <a:bodyPr anchor="ctr">
            <a:normAutofit/>
          </a:bodyPr>
          <a:lstStyle/>
          <a:p>
            <a:pPr>
              <a:spcAft>
                <a:spcPts val="800"/>
              </a:spcAft>
            </a:pPr>
            <a:r>
              <a:rPr lang="en-GB" sz="1100" dirty="0">
                <a:latin typeface="+mj-lt"/>
              </a:rPr>
              <a:t>The course covered:</a:t>
            </a:r>
          </a:p>
          <a:p>
            <a:pPr marL="342900" lvl="0" indent="-342900">
              <a:buFont typeface="Symbol" panose="05050102010706020507" pitchFamily="18" charset="2"/>
              <a:buChar char=""/>
            </a:pPr>
            <a:r>
              <a:rPr lang="en-GB" sz="1100" dirty="0">
                <a:latin typeface="+mj-lt"/>
              </a:rPr>
              <a:t>What is Resilience</a:t>
            </a:r>
          </a:p>
          <a:p>
            <a:pPr marL="342900" lvl="0" indent="-342900">
              <a:buFont typeface="Symbol" panose="05050102010706020507" pitchFamily="18" charset="2"/>
              <a:buChar char=""/>
            </a:pPr>
            <a:r>
              <a:rPr lang="en-GB" sz="1100" dirty="0">
                <a:latin typeface="+mj-lt"/>
              </a:rPr>
              <a:t>Exam Stress</a:t>
            </a:r>
          </a:p>
          <a:p>
            <a:pPr marL="342900" lvl="0" indent="-342900">
              <a:buFont typeface="Symbol" panose="05050102010706020507" pitchFamily="18" charset="2"/>
              <a:buChar char=""/>
            </a:pPr>
            <a:r>
              <a:rPr lang="en-GB" sz="1100" dirty="0">
                <a:latin typeface="+mj-lt"/>
              </a:rPr>
              <a:t>Managing Studies</a:t>
            </a:r>
          </a:p>
          <a:p>
            <a:pPr marL="342900" lvl="0" indent="-342900">
              <a:buFont typeface="Symbol" panose="05050102010706020507" pitchFamily="18" charset="2"/>
              <a:buChar char=""/>
            </a:pPr>
            <a:r>
              <a:rPr lang="en-GB" sz="1100" dirty="0">
                <a:latin typeface="+mj-lt"/>
              </a:rPr>
              <a:t>Making Decisions about the Future.</a:t>
            </a:r>
          </a:p>
          <a:p>
            <a:pPr marL="342900" lvl="0" indent="-342900">
              <a:buFont typeface="Symbol" panose="05050102010706020507" pitchFamily="18" charset="2"/>
              <a:buChar char=""/>
            </a:pPr>
            <a:r>
              <a:rPr lang="en-GB" sz="1100" dirty="0">
                <a:latin typeface="+mj-lt"/>
              </a:rPr>
              <a:t>Social Pressures</a:t>
            </a:r>
          </a:p>
          <a:p>
            <a:pPr marL="342900" lvl="0" indent="-342900">
              <a:spcAft>
                <a:spcPts val="800"/>
              </a:spcAft>
              <a:buFont typeface="Symbol" panose="05050102010706020507" pitchFamily="18" charset="2"/>
              <a:buChar char=""/>
            </a:pPr>
            <a:r>
              <a:rPr lang="en-GB" sz="1100" dirty="0">
                <a:latin typeface="+mj-lt"/>
              </a:rPr>
              <a:t>Friendship </a:t>
            </a:r>
          </a:p>
          <a:p>
            <a:pPr>
              <a:spcAft>
                <a:spcPts val="800"/>
              </a:spcAft>
            </a:pPr>
            <a:r>
              <a:rPr lang="en-GB" sz="1100" dirty="0">
                <a:latin typeface="+mj-lt"/>
              </a:rPr>
              <a:t>The Project Aims were to:</a:t>
            </a:r>
          </a:p>
          <a:p>
            <a:pPr marL="342900" lvl="0" indent="-342900">
              <a:buFont typeface="Symbol" panose="05050102010706020507" pitchFamily="18" charset="2"/>
              <a:buChar char=""/>
            </a:pPr>
            <a:r>
              <a:rPr lang="en-GB" sz="1100" dirty="0">
                <a:latin typeface="+mj-lt"/>
              </a:rPr>
              <a:t>Develop a deep awareness of Resilience and its importance </a:t>
            </a:r>
          </a:p>
          <a:p>
            <a:pPr marL="342900" lvl="0" indent="-342900">
              <a:buFont typeface="Symbol" panose="05050102010706020507" pitchFamily="18" charset="2"/>
              <a:buChar char=""/>
            </a:pPr>
            <a:r>
              <a:rPr lang="en-GB" sz="1100" dirty="0">
                <a:latin typeface="+mj-lt"/>
              </a:rPr>
              <a:t>Deepen young people’s self-awareness of how the characteristics and strengths of resilience relate to themselves </a:t>
            </a:r>
          </a:p>
          <a:p>
            <a:pPr marL="342900" lvl="0" indent="-342900">
              <a:buFont typeface="Symbol" panose="05050102010706020507" pitchFamily="18" charset="2"/>
              <a:buChar char=""/>
            </a:pPr>
            <a:r>
              <a:rPr lang="en-GB" sz="1100" dirty="0">
                <a:latin typeface="+mj-lt"/>
              </a:rPr>
              <a:t>Understand the approaches and techniques that young people can use to improve their resilience </a:t>
            </a:r>
          </a:p>
          <a:p>
            <a:pPr marL="342900" lvl="0" indent="-342900">
              <a:buFont typeface="Symbol" panose="05050102010706020507" pitchFamily="18" charset="2"/>
              <a:buChar char=""/>
            </a:pPr>
            <a:r>
              <a:rPr lang="en-GB" sz="1100" dirty="0">
                <a:latin typeface="+mj-lt"/>
              </a:rPr>
              <a:t>Have more awareness of the mental health needs of others</a:t>
            </a:r>
          </a:p>
          <a:p>
            <a:pPr marL="342900" lvl="0" indent="-342900">
              <a:buFont typeface="Symbol" panose="05050102010706020507" pitchFamily="18" charset="2"/>
              <a:buChar char=""/>
            </a:pPr>
            <a:r>
              <a:rPr lang="en-GB" sz="1100" dirty="0">
                <a:latin typeface="+mj-lt"/>
              </a:rPr>
              <a:t>Feel more equipped to deal with challenges in life</a:t>
            </a:r>
          </a:p>
          <a:p>
            <a:pPr marL="342900" lvl="0" indent="-342900">
              <a:spcAft>
                <a:spcPts val="800"/>
              </a:spcAft>
              <a:buFont typeface="Symbol" panose="05050102010706020507" pitchFamily="18" charset="2"/>
              <a:buChar char=""/>
            </a:pPr>
            <a:r>
              <a:rPr lang="en-GB" sz="1100" dirty="0">
                <a:latin typeface="+mj-lt"/>
              </a:rPr>
              <a:t>Deepen young people’s awareness of who they can turn to for support</a:t>
            </a:r>
          </a:p>
          <a:p>
            <a:endParaRPr lang="en-GB" sz="1100" dirty="0">
              <a:latin typeface="+mj-lt"/>
            </a:endParaRPr>
          </a:p>
        </p:txBody>
      </p:sp>
      <p:sp>
        <p:nvSpPr>
          <p:cNvPr id="30" name="Rectangle 29">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oup of people sitting at a table with papers on it&#10;&#10;Description automatically generated with medium confidence">
            <a:extLst>
              <a:ext uri="{FF2B5EF4-FFF2-40B4-BE49-F238E27FC236}">
                <a16:creationId xmlns:a16="http://schemas.microsoft.com/office/drawing/2014/main" xmlns="" id="{5886C81A-E397-45F9-82A6-9936078634A7}"/>
              </a:ext>
            </a:extLst>
          </p:cNvPr>
          <p:cNvPicPr>
            <a:picLocks noChangeAspect="1"/>
          </p:cNvPicPr>
          <p:nvPr/>
        </p:nvPicPr>
        <p:blipFill rotWithShape="1">
          <a:blip r:embed="rId2" r:link="rId3" cstate="print">
            <a:extLst>
              <a:ext uri="{28A0092B-C50C-407E-A947-70E740481C1C}">
                <a14:useLocalDpi xmlns:a14="http://schemas.microsoft.com/office/drawing/2010/main" xmlns="" val="0"/>
              </a:ext>
            </a:extLst>
          </a:blip>
          <a:srcRect t="2116" r="4" b="21516"/>
          <a:stretch>
            <a:fillRect/>
          </a:stretch>
        </p:blipFill>
        <p:spPr bwMode="auto">
          <a:xfrm>
            <a:off x="7083423" y="581892"/>
            <a:ext cx="4397433" cy="2518756"/>
          </a:xfrm>
          <a:prstGeom prst="rect">
            <a:avLst/>
          </a:prstGeom>
          <a:noFill/>
        </p:spPr>
      </p:pic>
      <p:sp>
        <p:nvSpPr>
          <p:cNvPr id="34" name="Rectangle 33">
            <a:extLst>
              <a:ext uri="{FF2B5EF4-FFF2-40B4-BE49-F238E27FC236}">
                <a16:creationId xmlns:a16="http://schemas.microsoft.com/office/drawing/2014/main" xmlns=""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text, person, curtain&#10;&#10;Description automatically generated">
            <a:extLst>
              <a:ext uri="{FF2B5EF4-FFF2-40B4-BE49-F238E27FC236}">
                <a16:creationId xmlns:a16="http://schemas.microsoft.com/office/drawing/2014/main" xmlns="" id="{137BC6F4-F556-4BBE-843E-48E795A4B64E}"/>
              </a:ext>
            </a:extLst>
          </p:cNvPr>
          <p:cNvPicPr>
            <a:picLocks noChangeAspect="1"/>
          </p:cNvPicPr>
          <p:nvPr/>
        </p:nvPicPr>
        <p:blipFill rotWithShape="1">
          <a:blip r:embed="rId4" r:link="rId5" cstate="print">
            <a:extLst>
              <a:ext uri="{28A0092B-C50C-407E-A947-70E740481C1C}">
                <a14:useLocalDpi xmlns:a14="http://schemas.microsoft.com/office/drawing/2010/main" xmlns="" val="0"/>
              </a:ext>
            </a:extLst>
          </a:blip>
          <a:srcRect t="48175" r="3" b="6271"/>
          <a:stretch>
            <a:fillRect/>
          </a:stretch>
        </p:blipFill>
        <p:spPr bwMode="auto">
          <a:xfrm>
            <a:off x="7083423" y="3707894"/>
            <a:ext cx="4395569" cy="2518756"/>
          </a:xfrm>
          <a:prstGeom prst="rect">
            <a:avLst/>
          </a:prstGeom>
          <a:noFill/>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27606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69ED6B2-957E-4CB7-8C0B-4C209C40E9C1}"/>
              </a:ext>
            </a:extLst>
          </p:cNvPr>
          <p:cNvSpPr>
            <a:spLocks noGrp="1"/>
          </p:cNvSpPr>
          <p:nvPr>
            <p:ph type="title"/>
          </p:nvPr>
        </p:nvSpPr>
        <p:spPr>
          <a:xfrm>
            <a:off x="686834" y="1153572"/>
            <a:ext cx="3200400" cy="4461163"/>
          </a:xfrm>
        </p:spPr>
        <p:txBody>
          <a:bodyPr>
            <a:normAutofit/>
          </a:bodyPr>
          <a:lstStyle/>
          <a:p>
            <a:r>
              <a:rPr lang="en-GB">
                <a:solidFill>
                  <a:srgbClr val="FFFFFF"/>
                </a:solidFill>
              </a:rPr>
              <a:t>Christmas Cheer</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CA8BFA9-6EF4-406D-87B9-DD95C332EF3E}"/>
              </a:ext>
            </a:extLst>
          </p:cNvPr>
          <p:cNvSpPr>
            <a:spLocks noGrp="1"/>
          </p:cNvSpPr>
          <p:nvPr>
            <p:ph idx="1"/>
          </p:nvPr>
        </p:nvSpPr>
        <p:spPr>
          <a:xfrm>
            <a:off x="4447308" y="591344"/>
            <a:ext cx="6906491" cy="5585619"/>
          </a:xfrm>
        </p:spPr>
        <p:txBody>
          <a:bodyPr anchor="ctr">
            <a:normAutofit/>
          </a:bodyPr>
          <a:lstStyle/>
          <a:p>
            <a:r>
              <a:rPr lang="en-GB" dirty="0"/>
              <a:t>We held our annual Christmas party for the Juniors,</a:t>
            </a:r>
          </a:p>
          <a:p>
            <a:r>
              <a:rPr lang="en-GB" dirty="0"/>
              <a:t>Lots of fun had by everyone, played lots of party games and did lots of dancing </a:t>
            </a:r>
          </a:p>
          <a:p>
            <a:r>
              <a:rPr lang="en-GB" dirty="0"/>
              <a:t>Huge thank you to Ethan Paterson for creating the young people individual  snack boxes filled with a range of homemade  Sandwiches, Homemade Shortbread, Candy Canes, Crisps, Chocolate Coins, fruit</a:t>
            </a:r>
          </a:p>
          <a:p>
            <a:r>
              <a:rPr lang="en-GB" dirty="0"/>
              <a:t>Everyone received a Selection Box donated from either Tesco or Morrisons and an SPFL Football Sticker Book from Inverness Caley Thistle </a:t>
            </a:r>
          </a:p>
          <a:p>
            <a:endParaRPr lang="en-GB" dirty="0"/>
          </a:p>
        </p:txBody>
      </p:sp>
    </p:spTree>
    <p:extLst>
      <p:ext uri="{BB962C8B-B14F-4D97-AF65-F5344CB8AC3E}">
        <p14:creationId xmlns:p14="http://schemas.microsoft.com/office/powerpoint/2010/main" xmlns="" val="166259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D076518-FCE6-40AC-957D-E517F24877B4}"/>
              </a:ext>
            </a:extLst>
          </p:cNvPr>
          <p:cNvSpPr>
            <a:spLocks noGrp="1"/>
          </p:cNvSpPr>
          <p:nvPr>
            <p:ph type="title"/>
          </p:nvPr>
        </p:nvSpPr>
        <p:spPr>
          <a:xfrm>
            <a:off x="686834" y="1153572"/>
            <a:ext cx="3200400" cy="4461163"/>
          </a:xfrm>
        </p:spPr>
        <p:txBody>
          <a:bodyPr>
            <a:normAutofit/>
          </a:bodyPr>
          <a:lstStyle/>
          <a:p>
            <a:r>
              <a:rPr lang="en-GB">
                <a:solidFill>
                  <a:srgbClr val="FFFFFF"/>
                </a:solidFill>
              </a:rPr>
              <a:t>Participation Forums</a:t>
            </a:r>
          </a:p>
        </p:txBody>
      </p:sp>
      <p:sp>
        <p:nvSpPr>
          <p:cNvPr id="7"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D99E0855-DA17-41C4-A11A-DEAF3EBC68D7}"/>
              </a:ext>
            </a:extLst>
          </p:cNvPr>
          <p:cNvSpPr>
            <a:spLocks noGrp="1"/>
          </p:cNvSpPr>
          <p:nvPr>
            <p:ph idx="1"/>
          </p:nvPr>
        </p:nvSpPr>
        <p:spPr>
          <a:xfrm>
            <a:off x="4447308" y="591344"/>
            <a:ext cx="6906491" cy="5585619"/>
          </a:xfrm>
        </p:spPr>
        <p:txBody>
          <a:bodyPr anchor="ctr">
            <a:normAutofit/>
          </a:bodyPr>
          <a:lstStyle/>
          <a:p>
            <a:r>
              <a:rPr lang="en-GB" dirty="0"/>
              <a:t>Over the last few month Young people have attended these meeting:</a:t>
            </a:r>
          </a:p>
          <a:p>
            <a:pPr lvl="1"/>
            <a:r>
              <a:rPr lang="en-GB" dirty="0"/>
              <a:t>Cromarty &amp; District Community Council x 2 Youth Reps attending pre meeting to discuss  items to be brought up at the main meeting </a:t>
            </a:r>
          </a:p>
          <a:p>
            <a:pPr lvl="1"/>
            <a:r>
              <a:rPr lang="en-GB" dirty="0"/>
              <a:t>Cromarty Community Rowing Club x 2 snr youth reps &amp; x3 jnrs reps who are being trained up for when the snr move on. </a:t>
            </a:r>
          </a:p>
          <a:p>
            <a:pPr lvl="1"/>
            <a:r>
              <a:rPr lang="en-GB" dirty="0"/>
              <a:t>Highland Youth Parliament  x2 Youth Reps </a:t>
            </a:r>
          </a:p>
          <a:p>
            <a:pPr lvl="1"/>
            <a:r>
              <a:rPr lang="en-GB" dirty="0"/>
              <a:t>Northern Alliance  x 1 Youth Rep </a:t>
            </a:r>
          </a:p>
        </p:txBody>
      </p:sp>
    </p:spTree>
    <p:extLst>
      <p:ext uri="{BB962C8B-B14F-4D97-AF65-F5344CB8AC3E}">
        <p14:creationId xmlns:p14="http://schemas.microsoft.com/office/powerpoint/2010/main" xmlns="" val="205615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1" name="Rectangle 71">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372272C-B6C8-417A-97CD-55477AD8F6B9}"/>
              </a:ext>
            </a:extLst>
          </p:cNvPr>
          <p:cNvSpPr>
            <a:spLocks noGrp="1"/>
          </p:cNvSpPr>
          <p:nvPr>
            <p:ph type="title"/>
          </p:nvPr>
        </p:nvSpPr>
        <p:spPr>
          <a:xfrm>
            <a:off x="838201" y="345810"/>
            <a:ext cx="5120561" cy="1325563"/>
          </a:xfrm>
        </p:spPr>
        <p:txBody>
          <a:bodyPr>
            <a:normAutofit/>
          </a:bodyPr>
          <a:lstStyle/>
          <a:p>
            <a:r>
              <a:rPr lang="en-GB"/>
              <a:t>Christmas Card Deliveries </a:t>
            </a:r>
            <a:endParaRPr lang="en-GB" dirty="0"/>
          </a:p>
        </p:txBody>
      </p:sp>
      <p:sp>
        <p:nvSpPr>
          <p:cNvPr id="3" name="Content Placeholder 2">
            <a:extLst>
              <a:ext uri="{FF2B5EF4-FFF2-40B4-BE49-F238E27FC236}">
                <a16:creationId xmlns:a16="http://schemas.microsoft.com/office/drawing/2014/main" xmlns="" id="{0B067A7B-1C91-480A-9099-82506B18C8AC}"/>
              </a:ext>
            </a:extLst>
          </p:cNvPr>
          <p:cNvSpPr>
            <a:spLocks noGrp="1"/>
          </p:cNvSpPr>
          <p:nvPr>
            <p:ph idx="1"/>
          </p:nvPr>
        </p:nvSpPr>
        <p:spPr>
          <a:xfrm>
            <a:off x="838201" y="1825625"/>
            <a:ext cx="5092194" cy="4351338"/>
          </a:xfrm>
        </p:spPr>
        <p:txBody>
          <a:bodyPr>
            <a:normAutofit/>
          </a:bodyPr>
          <a:lstStyle/>
          <a:p>
            <a:r>
              <a:rPr lang="en-GB" dirty="0"/>
              <a:t>In Partnership with Cromarty Primary School, pupils hand made Christmas cards for older people in Cromarty </a:t>
            </a:r>
          </a:p>
          <a:p>
            <a:r>
              <a:rPr lang="en-GB" dirty="0"/>
              <a:t>Myself and Wanda then socially distanced hand delivered these cards </a:t>
            </a:r>
          </a:p>
          <a:p>
            <a:endParaRPr lang="en-GB" dirty="0"/>
          </a:p>
        </p:txBody>
      </p:sp>
      <p:sp>
        <p:nvSpPr>
          <p:cNvPr id="10252" name="Oval 73">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43" name="0C1F660C-A6A7-472A-B470-C28958F40F58">
            <a:extLst>
              <a:ext uri="{FF2B5EF4-FFF2-40B4-BE49-F238E27FC236}">
                <a16:creationId xmlns:a16="http://schemas.microsoft.com/office/drawing/2014/main" xmlns="" id="{66AE4867-C166-42A3-9D0E-04FFD038949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 b="2780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3" name="Arc 75">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42" name="FACE416A-4DD6-4A40-8D19-6CCC8328D71B">
            <a:extLst>
              <a:ext uri="{FF2B5EF4-FFF2-40B4-BE49-F238E27FC236}">
                <a16:creationId xmlns:a16="http://schemas.microsoft.com/office/drawing/2014/main" xmlns="" id="{57F7F38C-EBC6-492D-9B09-BEA0E01A3BE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072" r="1173"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873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F9B37AC-8A90-4269-85CC-730D042A67D9">
            <a:extLst>
              <a:ext uri="{FF2B5EF4-FFF2-40B4-BE49-F238E27FC236}">
                <a16:creationId xmlns:a16="http://schemas.microsoft.com/office/drawing/2014/main" xmlns="" id="{EBFDCBEE-C37F-45D4-A1CD-F67F3A17CDD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 y="6350"/>
            <a:ext cx="5448300"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D99DCC51-4ECE-427D-B23B-91D0B98D9167">
            <a:extLst>
              <a:ext uri="{FF2B5EF4-FFF2-40B4-BE49-F238E27FC236}">
                <a16:creationId xmlns:a16="http://schemas.microsoft.com/office/drawing/2014/main" xmlns="" id="{44B47F1E-50C3-48B0-A0BF-C20A91431E3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661509"/>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011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C67088B-6091-468F-9680-24C38EE71B3A}"/>
              </a:ext>
            </a:extLst>
          </p:cNvPr>
          <p:cNvSpPr>
            <a:spLocks noGrp="1"/>
          </p:cNvSpPr>
          <p:nvPr>
            <p:ph type="title"/>
          </p:nvPr>
        </p:nvSpPr>
        <p:spPr>
          <a:xfrm>
            <a:off x="686834" y="1153572"/>
            <a:ext cx="3200400" cy="4461163"/>
          </a:xfrm>
        </p:spPr>
        <p:txBody>
          <a:bodyPr>
            <a:normAutofit/>
          </a:bodyPr>
          <a:lstStyle/>
          <a:p>
            <a:r>
              <a:rPr lang="en-GB">
                <a:solidFill>
                  <a:srgbClr val="FFFFFF"/>
                </a:solidFill>
              </a:rPr>
              <a:t>Helping hands at Christmas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1E4ADE21-7360-4607-B5E9-6487E4F1630A}"/>
              </a:ext>
            </a:extLst>
          </p:cNvPr>
          <p:cNvSpPr>
            <a:spLocks noGrp="1"/>
          </p:cNvSpPr>
          <p:nvPr>
            <p:ph idx="1"/>
          </p:nvPr>
        </p:nvSpPr>
        <p:spPr>
          <a:xfrm>
            <a:off x="4447308" y="591344"/>
            <a:ext cx="6906491" cy="5585619"/>
          </a:xfrm>
        </p:spPr>
        <p:txBody>
          <a:bodyPr anchor="ctr">
            <a:normAutofit/>
          </a:bodyPr>
          <a:lstStyle/>
          <a:p>
            <a:r>
              <a:rPr lang="en-GB" sz="2400" dirty="0"/>
              <a:t>26 young people received sack of presents from MFR Cash for kids </a:t>
            </a:r>
          </a:p>
          <a:p>
            <a:r>
              <a:rPr lang="en-GB" sz="2400" dirty="0"/>
              <a:t>Families received vouchers from MFR Emergency Grant Application for Shopping vouchers, Electric Vouchers and or Amazon Vouchers </a:t>
            </a:r>
          </a:p>
          <a:p>
            <a:r>
              <a:rPr lang="en-GB" sz="2400" dirty="0"/>
              <a:t>Huge thank you to Estelle from the Cromarty Post Office for Supporting with the electric vouchers.</a:t>
            </a:r>
          </a:p>
          <a:p>
            <a:r>
              <a:rPr lang="en-GB" sz="2400" dirty="0"/>
              <a:t>6 families received Aldi Vouchers from the Salvation Army </a:t>
            </a:r>
          </a:p>
          <a:p>
            <a:r>
              <a:rPr lang="en-GB" sz="2400" dirty="0"/>
              <a:t>We held a Christmas Jumper fundraiser in Fortrose Academy to Raise funds for MFR Cash for Kids Missions Christmas this raised £207.07</a:t>
            </a:r>
          </a:p>
        </p:txBody>
      </p:sp>
    </p:spTree>
    <p:extLst>
      <p:ext uri="{BB962C8B-B14F-4D97-AF65-F5344CB8AC3E}">
        <p14:creationId xmlns:p14="http://schemas.microsoft.com/office/powerpoint/2010/main" xmlns="" val="51579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EBFDB7D-DD97-44CE-AFFB-458781A3DB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90D120F9-39DE-462A-85C1-06EBFC30AD7F">
            <a:extLst>
              <a:ext uri="{FF2B5EF4-FFF2-40B4-BE49-F238E27FC236}">
                <a16:creationId xmlns:a16="http://schemas.microsoft.com/office/drawing/2014/main" xmlns="" id="{4F109134-9215-4AC4-956A-FBEED6D9510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7456" r="-1" b="8586"/>
          <a:stretch/>
        </p:blipFill>
        <p:spPr bwMode="auto">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 name="Freeform 5">
            <a:extLst>
              <a:ext uri="{FF2B5EF4-FFF2-40B4-BE49-F238E27FC236}">
                <a16:creationId xmlns:a16="http://schemas.microsoft.com/office/drawing/2014/main" xmlns="" id="{50F864A1-23CF-4954-887F-3C4458622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9" name="Freeform 5">
            <a:extLst>
              <a:ext uri="{FF2B5EF4-FFF2-40B4-BE49-F238E27FC236}">
                <a16:creationId xmlns:a16="http://schemas.microsoft.com/office/drawing/2014/main" xmlns="" id="{8D313E8C-7457-407E-BDA5-EACA44D382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41298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FCDEF43-1455-4279-B178-D3C648E66016}"/>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Multi-Sports </a:t>
            </a:r>
          </a:p>
        </p:txBody>
      </p:sp>
      <p:sp>
        <p:nvSpPr>
          <p:cNvPr id="3" name="Content Placeholder 2">
            <a:extLst>
              <a:ext uri="{FF2B5EF4-FFF2-40B4-BE49-F238E27FC236}">
                <a16:creationId xmlns:a16="http://schemas.microsoft.com/office/drawing/2014/main" xmlns="" id="{3818DBC7-32A9-495F-87D4-A712E5C9DACB}"/>
              </a:ext>
            </a:extLst>
          </p:cNvPr>
          <p:cNvSpPr>
            <a:spLocks noGrp="1"/>
          </p:cNvSpPr>
          <p:nvPr>
            <p:ph idx="1"/>
          </p:nvPr>
        </p:nvSpPr>
        <p:spPr>
          <a:xfrm>
            <a:off x="4810259" y="649480"/>
            <a:ext cx="6555347" cy="5546047"/>
          </a:xfrm>
        </p:spPr>
        <p:txBody>
          <a:bodyPr anchor="ctr">
            <a:normAutofit/>
          </a:bodyPr>
          <a:lstStyle/>
          <a:p>
            <a:r>
              <a:rPr lang="en-GB" sz="2000"/>
              <a:t>Every Monday nights this is led by Young leaders </a:t>
            </a:r>
          </a:p>
          <a:p>
            <a:r>
              <a:rPr lang="en-GB" sz="2000"/>
              <a:t>Young leaders plan , deliver and then review the session</a:t>
            </a:r>
          </a:p>
          <a:p>
            <a:r>
              <a:rPr lang="en-GB" sz="2000"/>
              <a:t>The plan is always delivered around what young people want,</a:t>
            </a:r>
          </a:p>
          <a:p>
            <a:r>
              <a:rPr lang="en-GB" sz="2000"/>
              <a:t>Lots of new skills have been learned by the young people, especially how to play badminton. </a:t>
            </a:r>
          </a:p>
        </p:txBody>
      </p:sp>
    </p:spTree>
    <p:extLst>
      <p:ext uri="{BB962C8B-B14F-4D97-AF65-F5344CB8AC3E}">
        <p14:creationId xmlns:p14="http://schemas.microsoft.com/office/powerpoint/2010/main" xmlns="" val="730096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9" name="03F132BC-CA76-494A-B925-F20FF517FAA6">
            <a:extLst>
              <a:ext uri="{FF2B5EF4-FFF2-40B4-BE49-F238E27FC236}">
                <a16:creationId xmlns:a16="http://schemas.microsoft.com/office/drawing/2014/main" xmlns="" id="{EF36A5B5-C94B-4BE3-AF01-36F24C9AF35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03" r="-2" b="41433"/>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B8005C03-EEA7-4E35-B309-1675B95E664A">
            <a:extLst>
              <a:ext uri="{FF2B5EF4-FFF2-40B4-BE49-F238E27FC236}">
                <a16:creationId xmlns:a16="http://schemas.microsoft.com/office/drawing/2014/main" xmlns="" id="{3FCBB803-A65E-4DD2-84BC-92AE05D0840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3850" r="-3" b="-3"/>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F6C7D86A-5918-464F-BADC-5D97314CADC6">
            <a:extLst>
              <a:ext uri="{FF2B5EF4-FFF2-40B4-BE49-F238E27FC236}">
                <a16:creationId xmlns:a16="http://schemas.microsoft.com/office/drawing/2014/main" xmlns="" id="{25D00131-152F-416E-B710-9624AB6A90EB}"/>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7560" b="39474"/>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8" name="7448B6E0-BE38-4F83-A5EC-CC25C29F41A9">
            <a:extLst>
              <a:ext uri="{FF2B5EF4-FFF2-40B4-BE49-F238E27FC236}">
                <a16:creationId xmlns:a16="http://schemas.microsoft.com/office/drawing/2014/main" xmlns="" id="{CA8F3C82-FCBD-4194-9B5C-18B0BE97E200}"/>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5706" r="-2" b="26331"/>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47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FBC0CEA6-A05A-48B3-9616-0F8F3C729D5F">
            <a:extLst>
              <a:ext uri="{FF2B5EF4-FFF2-40B4-BE49-F238E27FC236}">
                <a16:creationId xmlns:a16="http://schemas.microsoft.com/office/drawing/2014/main" xmlns="" id="{270425FB-6988-4ECF-90AE-ECB853E31B5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469" r="-1" b="22511"/>
          <a:stretch/>
        </p:blipFill>
        <p:spPr bwMode="auto">
          <a:xfrm>
            <a:off x="20" y="10"/>
            <a:ext cx="12188932"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Freeform: Shape 70">
            <a:extLst>
              <a:ext uri="{FF2B5EF4-FFF2-40B4-BE49-F238E27FC236}">
                <a16:creationId xmlns:a16="http://schemas.microsoft.com/office/drawing/2014/main" xmlns=""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35500008-6197-4DAD-B9EB-705F3212F722}"/>
              </a:ext>
            </a:extLst>
          </p:cNvPr>
          <p:cNvSpPr>
            <a:spLocks noGrp="1"/>
          </p:cNvSpPr>
          <p:nvPr>
            <p:ph type="title"/>
          </p:nvPr>
        </p:nvSpPr>
        <p:spPr>
          <a:xfrm>
            <a:off x="618062" y="4185749"/>
            <a:ext cx="9265771" cy="622836"/>
          </a:xfrm>
        </p:spPr>
        <p:txBody>
          <a:bodyPr>
            <a:normAutofit/>
          </a:bodyPr>
          <a:lstStyle/>
          <a:p>
            <a:r>
              <a:rPr lang="en-GB" sz="3600"/>
              <a:t>Equalities Steering Group </a:t>
            </a:r>
          </a:p>
        </p:txBody>
      </p:sp>
      <p:sp>
        <p:nvSpPr>
          <p:cNvPr id="3" name="Content Placeholder 2">
            <a:extLst>
              <a:ext uri="{FF2B5EF4-FFF2-40B4-BE49-F238E27FC236}">
                <a16:creationId xmlns:a16="http://schemas.microsoft.com/office/drawing/2014/main" xmlns="" id="{03A77733-1046-4E04-8D3B-2D1B8282F15F}"/>
              </a:ext>
            </a:extLst>
          </p:cNvPr>
          <p:cNvSpPr>
            <a:spLocks noGrp="1"/>
          </p:cNvSpPr>
          <p:nvPr>
            <p:ph idx="1"/>
          </p:nvPr>
        </p:nvSpPr>
        <p:spPr>
          <a:xfrm>
            <a:off x="618063" y="4856921"/>
            <a:ext cx="9565028" cy="1249240"/>
          </a:xfrm>
        </p:spPr>
        <p:txBody>
          <a:bodyPr>
            <a:normAutofit/>
          </a:bodyPr>
          <a:lstStyle/>
          <a:p>
            <a:r>
              <a:rPr lang="en-GB" sz="1800"/>
              <a:t>Working weekly with the steering group,</a:t>
            </a:r>
          </a:p>
          <a:p>
            <a:r>
              <a:rPr lang="en-GB" sz="1800"/>
              <a:t>Over last few weeks we have been collating the information from the whole school survey, now working on an action plan.</a:t>
            </a:r>
          </a:p>
          <a:p>
            <a:endParaRPr lang="en-GB" sz="1800"/>
          </a:p>
          <a:p>
            <a:endParaRPr lang="en-GB" sz="1800"/>
          </a:p>
        </p:txBody>
      </p:sp>
    </p:spTree>
    <p:extLst>
      <p:ext uri="{BB962C8B-B14F-4D97-AF65-F5344CB8AC3E}">
        <p14:creationId xmlns:p14="http://schemas.microsoft.com/office/powerpoint/2010/main" xmlns="" val="34674088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D780F-3180-4B26-8D82-C5ECCF39C0B4}"/>
              </a:ext>
            </a:extLst>
          </p:cNvPr>
          <p:cNvSpPr>
            <a:spLocks noGrp="1"/>
          </p:cNvSpPr>
          <p:nvPr>
            <p:ph type="title"/>
          </p:nvPr>
        </p:nvSpPr>
        <p:spPr/>
        <p:txBody>
          <a:bodyPr/>
          <a:lstStyle/>
          <a:p>
            <a:r>
              <a:rPr lang="en-GB" dirty="0"/>
              <a:t>Numbers	</a:t>
            </a:r>
          </a:p>
        </p:txBody>
      </p:sp>
      <p:graphicFrame>
        <p:nvGraphicFramePr>
          <p:cNvPr id="5" name="Content Placeholder 2">
            <a:extLst>
              <a:ext uri="{FF2B5EF4-FFF2-40B4-BE49-F238E27FC236}">
                <a16:creationId xmlns:a16="http://schemas.microsoft.com/office/drawing/2014/main" xmlns="" id="{D0CB9114-9405-4E90-9FB9-73F7FA7B1F79}"/>
              </a:ext>
            </a:extLst>
          </p:cNvPr>
          <p:cNvGraphicFramePr>
            <a:graphicFrameLocks noGrp="1"/>
          </p:cNvGraphicFramePr>
          <p:nvPr>
            <p:ph idx="1"/>
            <p:extLst>
              <p:ext uri="{D42A27DB-BD31-4B8C-83A1-F6EECF244321}">
                <p14:modId xmlns:p14="http://schemas.microsoft.com/office/powerpoint/2010/main" xmlns="" val="42337963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9048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897509-78F3-404C-8C44-9449BBE75807}"/>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1-1’s </a:t>
            </a:r>
          </a:p>
        </p:txBody>
      </p:sp>
      <p:graphicFrame>
        <p:nvGraphicFramePr>
          <p:cNvPr id="5" name="Content Placeholder 2">
            <a:extLst>
              <a:ext uri="{FF2B5EF4-FFF2-40B4-BE49-F238E27FC236}">
                <a16:creationId xmlns:a16="http://schemas.microsoft.com/office/drawing/2014/main" xmlns="" id="{390DA832-DD8F-4C2E-A51A-AAAFD734C0EE}"/>
              </a:ext>
            </a:extLst>
          </p:cNvPr>
          <p:cNvGraphicFramePr>
            <a:graphicFrameLocks noGrp="1"/>
          </p:cNvGraphicFramePr>
          <p:nvPr>
            <p:ph idx="1"/>
            <p:extLst>
              <p:ext uri="{D42A27DB-BD31-4B8C-83A1-F6EECF244321}">
                <p14:modId xmlns:p14="http://schemas.microsoft.com/office/powerpoint/2010/main" xmlns="" val="331077999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41531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85ACE9B-D765-4C8B-BB07-F6FD02BF5CD6}"/>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Cookwell / Bakewell</a:t>
            </a:r>
          </a:p>
        </p:txBody>
      </p:sp>
      <p:graphicFrame>
        <p:nvGraphicFramePr>
          <p:cNvPr id="5" name="Content Placeholder 2">
            <a:extLst>
              <a:ext uri="{FF2B5EF4-FFF2-40B4-BE49-F238E27FC236}">
                <a16:creationId xmlns:a16="http://schemas.microsoft.com/office/drawing/2014/main" xmlns="" id="{180BF7E0-8949-4D9A-9074-2BE6F62AB158}"/>
              </a:ext>
            </a:extLst>
          </p:cNvPr>
          <p:cNvGraphicFramePr>
            <a:graphicFrameLocks noGrp="1"/>
          </p:cNvGraphicFramePr>
          <p:nvPr>
            <p:ph idx="1"/>
            <p:extLst>
              <p:ext uri="{D42A27DB-BD31-4B8C-83A1-F6EECF244321}">
                <p14:modId xmlns:p14="http://schemas.microsoft.com/office/powerpoint/2010/main" xmlns="" val="363083975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0642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B78EDDD3-C548-48EF-B3CA-B290B1719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BECE6D28-AB10-4BA2-93E2-2938D116320C">
            <a:extLst>
              <a:ext uri="{FF2B5EF4-FFF2-40B4-BE49-F238E27FC236}">
                <a16:creationId xmlns:a16="http://schemas.microsoft.com/office/drawing/2014/main" xmlns="" id="{F18006CC-EFF5-40E5-ADBC-9778B7817E7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402" r="13749" b="-2"/>
          <a:stretch/>
        </p:blipFill>
        <p:spPr bwMode="auto">
          <a:xfrm>
            <a:off x="196731" y="166533"/>
            <a:ext cx="3809612"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20808B39-281F-42C4-861C-27072F7CB1A0">
            <a:extLst>
              <a:ext uri="{FF2B5EF4-FFF2-40B4-BE49-F238E27FC236}">
                <a16:creationId xmlns:a16="http://schemas.microsoft.com/office/drawing/2014/main" xmlns="" id="{DEE03220-2292-4D49-932F-AAB59701128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106" r="11291" b="-2"/>
          <a:stretch/>
        </p:blipFill>
        <p:spPr bwMode="auto">
          <a:xfrm>
            <a:off x="4196497" y="166533"/>
            <a:ext cx="3797618"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3D860FEB-9CDC-40CE-917C-A65DAE4A5690">
            <a:extLst>
              <a:ext uri="{FF2B5EF4-FFF2-40B4-BE49-F238E27FC236}">
                <a16:creationId xmlns:a16="http://schemas.microsoft.com/office/drawing/2014/main" xmlns="" id="{3E809D26-1966-445E-B1AA-78E503CCD4F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287" r="5" b="5"/>
          <a:stretch/>
        </p:blipFill>
        <p:spPr bwMode="auto">
          <a:xfrm>
            <a:off x="8183346" y="166533"/>
            <a:ext cx="3822808" cy="3160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879E956A-BE8E-44BF-A93D-22D5CD13C221">
            <a:extLst>
              <a:ext uri="{FF2B5EF4-FFF2-40B4-BE49-F238E27FC236}">
                <a16:creationId xmlns:a16="http://schemas.microsoft.com/office/drawing/2014/main" xmlns="" id="{D04442A2-7241-4E69-96B4-405FB03C2D04}"/>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436" r="2" b="35084"/>
          <a:stretch/>
        </p:blipFill>
        <p:spPr bwMode="auto">
          <a:xfrm>
            <a:off x="8183346" y="3506741"/>
            <a:ext cx="3822808" cy="31847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861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40"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1"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2"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3"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4"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5"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6"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7"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8"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9"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0"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51"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52"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53"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54"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55"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56"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57"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8"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2" name="Title 1">
            <a:extLst>
              <a:ext uri="{FF2B5EF4-FFF2-40B4-BE49-F238E27FC236}">
                <a16:creationId xmlns:a16="http://schemas.microsoft.com/office/drawing/2014/main" xmlns="" id="{1CA2CF9D-4F03-4CA8-95BA-25B0862335CB}"/>
              </a:ext>
            </a:extLst>
          </p:cNvPr>
          <p:cNvSpPr>
            <a:spLocks noGrp="1"/>
          </p:cNvSpPr>
          <p:nvPr>
            <p:ph type="title"/>
          </p:nvPr>
        </p:nvSpPr>
        <p:spPr>
          <a:xfrm>
            <a:off x="888630" y="4563895"/>
            <a:ext cx="5109005" cy="1777829"/>
          </a:xfrm>
        </p:spPr>
        <p:txBody>
          <a:bodyPr>
            <a:normAutofit/>
          </a:bodyPr>
          <a:lstStyle/>
          <a:p>
            <a:pPr algn="r"/>
            <a:r>
              <a:rPr lang="en-GB" sz="4000" dirty="0"/>
              <a:t>Staff Development </a:t>
            </a:r>
          </a:p>
        </p:txBody>
      </p:sp>
      <p:pic>
        <p:nvPicPr>
          <p:cNvPr id="1028" name="Picture 2" descr="See the source image">
            <a:extLst>
              <a:ext uri="{FF2B5EF4-FFF2-40B4-BE49-F238E27FC236}">
                <a16:creationId xmlns:a16="http://schemas.microsoft.com/office/drawing/2014/main" xmlns="" id="{F2CA8E28-6B65-4969-90CC-198B57795E7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45" r="-3" b="-3"/>
          <a:stretch/>
        </p:blipFill>
        <p:spPr bwMode="auto">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a:noFill/>
          <a:extLst>
            <a:ext uri="{909E8E84-426E-40DD-AFC4-6F175D3DCCD1}">
              <a14:hiddenFill xmlns:a14="http://schemas.microsoft.com/office/drawing/2010/main" xmlns="">
                <a:solidFill>
                  <a:srgbClr val="FFFFFF"/>
                </a:solidFill>
              </a14:hiddenFill>
            </a:ext>
          </a:extLst>
        </p:spPr>
      </p:pic>
      <p:pic>
        <p:nvPicPr>
          <p:cNvPr id="1027" name="ABB53C78-EAE5-4A60-A353-078EC594B42F">
            <a:extLst>
              <a:ext uri="{FF2B5EF4-FFF2-40B4-BE49-F238E27FC236}">
                <a16:creationId xmlns:a16="http://schemas.microsoft.com/office/drawing/2014/main" xmlns="" id="{17231F2A-1C3E-4CD6-98C7-5375FDF8DF8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4835" r="1" b="32109"/>
          <a:stretch/>
        </p:blipFill>
        <p:spPr bwMode="auto">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4DD88A27-DC4F-4EB6-AF8F-E12F3F0C639E}"/>
              </a:ext>
            </a:extLst>
          </p:cNvPr>
          <p:cNvSpPr>
            <a:spLocks noGrp="1"/>
          </p:cNvSpPr>
          <p:nvPr>
            <p:ph idx="1"/>
          </p:nvPr>
        </p:nvSpPr>
        <p:spPr>
          <a:xfrm>
            <a:off x="6191776" y="4571423"/>
            <a:ext cx="5208544" cy="1770300"/>
          </a:xfrm>
        </p:spPr>
        <p:txBody>
          <a:bodyPr anchor="ctr">
            <a:normAutofit/>
          </a:bodyPr>
          <a:lstStyle/>
          <a:p>
            <a:r>
              <a:rPr lang="en-GB" sz="1700" dirty="0"/>
              <a:t>Myself and Wanda have now completed our International Diploma in Intergenerational Learning with the University of Granada </a:t>
            </a:r>
          </a:p>
          <a:p>
            <a:endParaRPr lang="en-GB" sz="1700" dirty="0"/>
          </a:p>
          <a:p>
            <a:r>
              <a:rPr lang="en-GB" sz="1700" dirty="0"/>
              <a:t>John Munro Completed his Children Affected by  Parental Substance Misuse </a:t>
            </a:r>
          </a:p>
          <a:p>
            <a:endParaRPr lang="en-GB" sz="1700" dirty="0"/>
          </a:p>
        </p:txBody>
      </p:sp>
    </p:spTree>
    <p:extLst>
      <p:ext uri="{BB962C8B-B14F-4D97-AF65-F5344CB8AC3E}">
        <p14:creationId xmlns:p14="http://schemas.microsoft.com/office/powerpoint/2010/main" xmlns="" val="417319470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AF6C748D-336E-4D03-B482-A32F5F8E0AB6}"/>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Meeting’s </a:t>
            </a:r>
          </a:p>
        </p:txBody>
      </p:sp>
      <p:sp>
        <p:nvSpPr>
          <p:cNvPr id="3" name="Content Placeholder 2">
            <a:extLst>
              <a:ext uri="{FF2B5EF4-FFF2-40B4-BE49-F238E27FC236}">
                <a16:creationId xmlns:a16="http://schemas.microsoft.com/office/drawing/2014/main" xmlns="" id="{11984878-247A-41B5-B676-A69191AE40EC}"/>
              </a:ext>
            </a:extLst>
          </p:cNvPr>
          <p:cNvSpPr>
            <a:spLocks noGrp="1"/>
          </p:cNvSpPr>
          <p:nvPr>
            <p:ph idx="1"/>
          </p:nvPr>
        </p:nvSpPr>
        <p:spPr>
          <a:xfrm>
            <a:off x="1367624" y="2490436"/>
            <a:ext cx="9708995" cy="3567173"/>
          </a:xfrm>
        </p:spPr>
        <p:txBody>
          <a:bodyPr anchor="ctr">
            <a:normAutofit fontScale="92500" lnSpcReduction="10000"/>
          </a:bodyPr>
          <a:lstStyle/>
          <a:p>
            <a:r>
              <a:rPr lang="en-GB" sz="2000" dirty="0"/>
              <a:t>Over the couple months there has been lots of background planning work going on:</a:t>
            </a:r>
          </a:p>
          <a:p>
            <a:r>
              <a:rPr lang="en-GB" sz="2000" dirty="0"/>
              <a:t>Wanda had a meeting with the Black Isle Youth Football Club – Looking at setting up a girls football club </a:t>
            </a:r>
          </a:p>
          <a:p>
            <a:r>
              <a:rPr lang="en-GB" sz="2000" dirty="0"/>
              <a:t>Velocity Bike Repair – Looking at delivering Bike Ability to young people across the Black Isle </a:t>
            </a:r>
          </a:p>
          <a:p>
            <a:r>
              <a:rPr lang="en-GB" sz="2000" dirty="0"/>
              <a:t>Meeting Active Schools to discuss Choose to Lead Level 4 for the young leaders and planning summer 2022</a:t>
            </a:r>
          </a:p>
          <a:p>
            <a:r>
              <a:rPr lang="en-GB" sz="2000" dirty="0"/>
              <a:t>Meeting with Outdoor Education to plan summer 2022</a:t>
            </a:r>
          </a:p>
          <a:p>
            <a:r>
              <a:rPr lang="en-GB" sz="2000" dirty="0"/>
              <a:t>Meeting with Siobhan at the Highland Hospice to look at a new course called International Last Aid – training around removing the stigma of death. </a:t>
            </a:r>
          </a:p>
          <a:p>
            <a:r>
              <a:rPr lang="en-GB" sz="2000" dirty="0"/>
              <a:t>Meeting with Mike Sutherland </a:t>
            </a:r>
            <a:r>
              <a:rPr lang="en-GB" sz="2100" dirty="0"/>
              <a:t>Development worker Highlands and Islands form CFINE about Tackling food Poverty Together</a:t>
            </a:r>
          </a:p>
          <a:p>
            <a:endParaRPr lang="en-GB" sz="2000" dirty="0"/>
          </a:p>
        </p:txBody>
      </p:sp>
    </p:spTree>
    <p:extLst>
      <p:ext uri="{BB962C8B-B14F-4D97-AF65-F5344CB8AC3E}">
        <p14:creationId xmlns:p14="http://schemas.microsoft.com/office/powerpoint/2010/main" xmlns="" val="324978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97ED510-E4E7-4607-846F-3F8EE3C411E5}"/>
              </a:ext>
            </a:extLst>
          </p:cNvPr>
          <p:cNvSpPr>
            <a:spLocks noGrp="1"/>
          </p:cNvSpPr>
          <p:nvPr>
            <p:ph type="title"/>
          </p:nvPr>
        </p:nvSpPr>
        <p:spPr>
          <a:xfrm>
            <a:off x="586478" y="1683756"/>
            <a:ext cx="3115265" cy="2396359"/>
          </a:xfrm>
        </p:spPr>
        <p:txBody>
          <a:bodyPr anchor="b">
            <a:normAutofit/>
          </a:bodyPr>
          <a:lstStyle/>
          <a:p>
            <a:pPr algn="ctr"/>
            <a:r>
              <a:rPr lang="en-GB" sz="4000" dirty="0">
                <a:solidFill>
                  <a:srgbClr val="FFFFFF"/>
                </a:solidFill>
              </a:rPr>
              <a:t>Wider Achievement </a:t>
            </a:r>
          </a:p>
        </p:txBody>
      </p:sp>
      <p:graphicFrame>
        <p:nvGraphicFramePr>
          <p:cNvPr id="5" name="Content Placeholder 2">
            <a:extLst>
              <a:ext uri="{FF2B5EF4-FFF2-40B4-BE49-F238E27FC236}">
                <a16:creationId xmlns:a16="http://schemas.microsoft.com/office/drawing/2014/main" xmlns="" id="{77B788D8-42D7-41DF-BCD7-71CD3DEE06BC}"/>
              </a:ext>
            </a:extLst>
          </p:cNvPr>
          <p:cNvGraphicFramePr>
            <a:graphicFrameLocks noGrp="1"/>
          </p:cNvGraphicFramePr>
          <p:nvPr>
            <p:ph idx="1"/>
            <p:extLst>
              <p:ext uri="{D42A27DB-BD31-4B8C-83A1-F6EECF244321}">
                <p14:modId xmlns:p14="http://schemas.microsoft.com/office/powerpoint/2010/main" xmlns="" val="17873677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7781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76E01-35B2-4A2F-8970-86B5736595FC}"/>
              </a:ext>
            </a:extLst>
          </p:cNvPr>
          <p:cNvSpPr>
            <a:spLocks noGrp="1"/>
          </p:cNvSpPr>
          <p:nvPr>
            <p:ph type="title"/>
          </p:nvPr>
        </p:nvSpPr>
        <p:spPr>
          <a:xfrm>
            <a:off x="838201" y="365125"/>
            <a:ext cx="3816095" cy="1938076"/>
          </a:xfrm>
        </p:spPr>
        <p:txBody>
          <a:bodyPr>
            <a:normAutofit/>
          </a:bodyPr>
          <a:lstStyle/>
          <a:p>
            <a:r>
              <a:rPr lang="en-GB" dirty="0"/>
              <a:t>Wider Achievement </a:t>
            </a:r>
          </a:p>
        </p:txBody>
      </p:sp>
      <p:sp>
        <p:nvSpPr>
          <p:cNvPr id="3" name="Content Placeholder 2">
            <a:extLst>
              <a:ext uri="{FF2B5EF4-FFF2-40B4-BE49-F238E27FC236}">
                <a16:creationId xmlns:a16="http://schemas.microsoft.com/office/drawing/2014/main" xmlns="" id="{29DEC626-B08F-4ABB-82E1-A59CAFE76890}"/>
              </a:ext>
            </a:extLst>
          </p:cNvPr>
          <p:cNvSpPr>
            <a:spLocks noGrp="1"/>
          </p:cNvSpPr>
          <p:nvPr>
            <p:ph idx="1"/>
          </p:nvPr>
        </p:nvSpPr>
        <p:spPr>
          <a:xfrm>
            <a:off x="838201" y="2482589"/>
            <a:ext cx="3816096" cy="3694373"/>
          </a:xfrm>
        </p:spPr>
        <p:txBody>
          <a:bodyPr>
            <a:normAutofit/>
          </a:bodyPr>
          <a:lstStyle/>
          <a:p>
            <a:r>
              <a:rPr lang="en-GB" sz="2000" dirty="0"/>
              <a:t>Young People are taking part in High Life Highland Choose to Lead Level 4 certificated course </a:t>
            </a:r>
          </a:p>
          <a:p>
            <a:r>
              <a:rPr lang="en-GB" sz="2000"/>
              <a:t>Varoious</a:t>
            </a:r>
            <a:r>
              <a:rPr lang="en-GB" sz="2000" dirty="0"/>
              <a:t> different courses on the Virtual College </a:t>
            </a:r>
          </a:p>
          <a:p>
            <a:r>
              <a:rPr lang="en-GB" sz="2000" dirty="0"/>
              <a:t>Various different courses on CALA E-Learning </a:t>
            </a:r>
          </a:p>
          <a:p>
            <a:endParaRPr lang="en-GB" sz="2000" dirty="0"/>
          </a:p>
        </p:txBody>
      </p:sp>
      <p:pic>
        <p:nvPicPr>
          <p:cNvPr id="9218" name="3D04CF5E-1F86-4FFA-BAE4-1F6A101F75FB">
            <a:extLst>
              <a:ext uri="{FF2B5EF4-FFF2-40B4-BE49-F238E27FC236}">
                <a16:creationId xmlns:a16="http://schemas.microsoft.com/office/drawing/2014/main" xmlns="" id="{7AB37D29-36A0-4891-864B-9285457F56D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674" r="-1" b="27734"/>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E46B90BF-9EB9-4EAA-9B89-76EAC7BE9DB3">
            <a:extLst>
              <a:ext uri="{FF2B5EF4-FFF2-40B4-BE49-F238E27FC236}">
                <a16:creationId xmlns:a16="http://schemas.microsoft.com/office/drawing/2014/main" xmlns="" id="{D0C8DE60-13EC-4D8C-846C-BCB8B0242A0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5129" b="30359"/>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440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F101B3CC-B49F-4CE0-B198-228D1D428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3" name="C77C3B7B-8355-4E97-ACC2-F2D91115C502">
            <a:extLst>
              <a:ext uri="{FF2B5EF4-FFF2-40B4-BE49-F238E27FC236}">
                <a16:creationId xmlns:a16="http://schemas.microsoft.com/office/drawing/2014/main" xmlns="" id="{31AEFB0C-DEAA-4703-BB93-B4167DBC116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14"/>
          <a:stretch/>
        </p:blipFill>
        <p:spPr bwMode="auto">
          <a:xfrm>
            <a:off x="321734" y="557189"/>
            <a:ext cx="4276956" cy="574361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3AA657EF-DAD7-4985-9DA7-D78E57B1A309">
            <a:extLst>
              <a:ext uri="{FF2B5EF4-FFF2-40B4-BE49-F238E27FC236}">
                <a16:creationId xmlns:a16="http://schemas.microsoft.com/office/drawing/2014/main" xmlns="" id="{28560D12-2F94-4E3A-A841-4BB3C889BCA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316" b="-2"/>
          <a:stretch/>
        </p:blipFill>
        <p:spPr bwMode="auto">
          <a:xfrm>
            <a:off x="4772525" y="557189"/>
            <a:ext cx="7097742" cy="574361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821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4F7B9026-36AD-42E4-B172-8D68F3A33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3C0E917B-613F-441F-8559-BE1223CC66A4">
            <a:extLst>
              <a:ext uri="{FF2B5EF4-FFF2-40B4-BE49-F238E27FC236}">
                <a16:creationId xmlns:a16="http://schemas.microsoft.com/office/drawing/2014/main" xmlns="" id="{7335AE8C-5573-415A-B65C-D03BA46CB21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2361" b="-3"/>
          <a:stretch/>
        </p:blipFill>
        <p:spPr bwMode="auto">
          <a:xfrm>
            <a:off x="192528" y="171716"/>
            <a:ext cx="3793268"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42402238-6A94-42E8-8357-0D220840710B">
            <a:extLst>
              <a:ext uri="{FF2B5EF4-FFF2-40B4-BE49-F238E27FC236}">
                <a16:creationId xmlns:a16="http://schemas.microsoft.com/office/drawing/2014/main" xmlns="" id="{57390CEA-A48C-42EB-8C6B-42789C20086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8972" r="-2" b="36107"/>
          <a:stretch/>
        </p:blipFill>
        <p:spPr bwMode="auto">
          <a:xfrm>
            <a:off x="4184538" y="815248"/>
            <a:ext cx="3822924" cy="288641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321DED8F-0623-485F-A852-4DE6FEFE415B">
            <a:extLst>
              <a:ext uri="{FF2B5EF4-FFF2-40B4-BE49-F238E27FC236}">
                <a16:creationId xmlns:a16="http://schemas.microsoft.com/office/drawing/2014/main" xmlns="" id="{C0B8EAA2-19F4-4A01-98C8-2C443C4624F0}"/>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73" r="19871" b="-3"/>
          <a:stretch/>
        </p:blipFill>
        <p:spPr bwMode="auto">
          <a:xfrm>
            <a:off x="8188032" y="171716"/>
            <a:ext cx="3799007"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25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204148E-1630-4E79-A4FC-1BEBB96B6883}"/>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Indoor Rowing </a:t>
            </a:r>
          </a:p>
        </p:txBody>
      </p:sp>
      <p:graphicFrame>
        <p:nvGraphicFramePr>
          <p:cNvPr id="5" name="Content Placeholder 2">
            <a:extLst>
              <a:ext uri="{FF2B5EF4-FFF2-40B4-BE49-F238E27FC236}">
                <a16:creationId xmlns:a16="http://schemas.microsoft.com/office/drawing/2014/main" xmlns="" id="{7672E9E9-69DC-4027-A569-34A1B326A352}"/>
              </a:ext>
            </a:extLst>
          </p:cNvPr>
          <p:cNvGraphicFramePr>
            <a:graphicFrameLocks noGrp="1"/>
          </p:cNvGraphicFramePr>
          <p:nvPr>
            <p:ph idx="1"/>
            <p:extLst>
              <p:ext uri="{D42A27DB-BD31-4B8C-83A1-F6EECF244321}">
                <p14:modId xmlns:p14="http://schemas.microsoft.com/office/powerpoint/2010/main" xmlns="" val="101911506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8326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05BA63F-217C-4A29-B7C5-1633844AC9C0}"/>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Junior Youth Café </a:t>
            </a:r>
          </a:p>
        </p:txBody>
      </p:sp>
      <p:graphicFrame>
        <p:nvGraphicFramePr>
          <p:cNvPr id="5" name="Content Placeholder 2">
            <a:extLst>
              <a:ext uri="{FF2B5EF4-FFF2-40B4-BE49-F238E27FC236}">
                <a16:creationId xmlns:a16="http://schemas.microsoft.com/office/drawing/2014/main" xmlns="" id="{1BFCFCC6-C988-41FA-8C82-4B639C8A4101}"/>
              </a:ext>
            </a:extLst>
          </p:cNvPr>
          <p:cNvGraphicFramePr>
            <a:graphicFrameLocks noGrp="1"/>
          </p:cNvGraphicFramePr>
          <p:nvPr>
            <p:ph idx="1"/>
            <p:extLst>
              <p:ext uri="{D42A27DB-BD31-4B8C-83A1-F6EECF244321}">
                <p14:modId xmlns:p14="http://schemas.microsoft.com/office/powerpoint/2010/main" xmlns="" val="289671734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9911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9" name="08777040-B633-4F3D-9F19-C9221D59AB69" descr="A person sitting on a bench&#10;&#10;Description automatically generated with low confidence">
            <a:extLst>
              <a:ext uri="{FF2B5EF4-FFF2-40B4-BE49-F238E27FC236}">
                <a16:creationId xmlns:a16="http://schemas.microsoft.com/office/drawing/2014/main" xmlns="" id="{55C9FE41-66A8-4369-AC1A-20A3886F09F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84632" y="1719047"/>
            <a:ext cx="2560320" cy="34137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4" name="Straight Connector 73">
            <a:extLst>
              <a:ext uri="{FF2B5EF4-FFF2-40B4-BE49-F238E27FC236}">
                <a16:creationId xmlns:a16="http://schemas.microsoft.com/office/drawing/2014/main" xmlns="" id="{50DA1EB8-87CF-4588-A1FD-4756F9A28F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4341" name="2A71A61D-DF48-4E66-AD3C-DC5A44606075">
            <a:extLst>
              <a:ext uri="{FF2B5EF4-FFF2-40B4-BE49-F238E27FC236}">
                <a16:creationId xmlns:a16="http://schemas.microsoft.com/office/drawing/2014/main" xmlns="" id="{AD0DF441-A905-4ED9-BC9B-7067B357652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54631" y="1719047"/>
            <a:ext cx="2560320" cy="34137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6" name="Straight Connector 75">
            <a:extLst>
              <a:ext uri="{FF2B5EF4-FFF2-40B4-BE49-F238E27FC236}">
                <a16:creationId xmlns:a16="http://schemas.microsoft.com/office/drawing/2014/main" xmlns="" id="{D7A4E378-EA57-47B9-B1EB-58B998F6CF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4338" name="097622A6-EDCD-4FBC-B6E7-2C2A9E4F9A4A">
            <a:extLst>
              <a:ext uri="{FF2B5EF4-FFF2-40B4-BE49-F238E27FC236}">
                <a16:creationId xmlns:a16="http://schemas.microsoft.com/office/drawing/2014/main" xmlns="" id="{B2439481-D608-4E5E-965C-C113695AC4A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235726" y="1719047"/>
            <a:ext cx="2560320" cy="34137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8" name="Straight Connector 77">
            <a:extLst>
              <a:ext uri="{FF2B5EF4-FFF2-40B4-BE49-F238E27FC236}">
                <a16:creationId xmlns:a16="http://schemas.microsoft.com/office/drawing/2014/main" xmlns="" id="{D2B31ED6-76F0-425A-9A41-C947AEF9C1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4340" name="08E5CD74-E126-4ABC-B5DD-6641625706B8" descr="A person sitting on the floor&#10;&#10;Description automatically generated with medium confidence">
            <a:extLst>
              <a:ext uri="{FF2B5EF4-FFF2-40B4-BE49-F238E27FC236}">
                <a16:creationId xmlns:a16="http://schemas.microsoft.com/office/drawing/2014/main" xmlns="" id="{BD4B4442-5F1E-4C7D-AA5E-7F2FE008B58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9120662" y="1719047"/>
            <a:ext cx="2560320" cy="34137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7655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B1530C-34E2-4146-B11F-B617F965B9E9}"/>
              </a:ext>
            </a:extLst>
          </p:cNvPr>
          <p:cNvSpPr>
            <a:spLocks noGrp="1"/>
          </p:cNvSpPr>
          <p:nvPr>
            <p:ph type="title"/>
          </p:nvPr>
        </p:nvSpPr>
        <p:spPr>
          <a:xfrm>
            <a:off x="838200" y="557188"/>
            <a:ext cx="10515600" cy="1133499"/>
          </a:xfrm>
        </p:spPr>
        <p:txBody>
          <a:bodyPr>
            <a:normAutofit/>
          </a:bodyPr>
          <a:lstStyle/>
          <a:p>
            <a:pPr algn="ctr"/>
            <a:r>
              <a:rPr lang="en-GB" sz="3600" dirty="0"/>
              <a:t>Funding</a:t>
            </a:r>
            <a:br>
              <a:rPr lang="en-GB" sz="3600" dirty="0"/>
            </a:br>
            <a:r>
              <a:rPr lang="en-GB" sz="3600" dirty="0"/>
              <a:t>Biggest Thank you to Wanda for doing these  </a:t>
            </a:r>
          </a:p>
        </p:txBody>
      </p:sp>
      <p:graphicFrame>
        <p:nvGraphicFramePr>
          <p:cNvPr id="5" name="Content Placeholder 2">
            <a:extLst>
              <a:ext uri="{FF2B5EF4-FFF2-40B4-BE49-F238E27FC236}">
                <a16:creationId xmlns:a16="http://schemas.microsoft.com/office/drawing/2014/main" xmlns="" id="{67620748-E06A-4A8C-BFAE-FEECAF6D83D2}"/>
              </a:ext>
            </a:extLst>
          </p:cNvPr>
          <p:cNvGraphicFramePr>
            <a:graphicFrameLocks noGrp="1"/>
          </p:cNvGraphicFramePr>
          <p:nvPr>
            <p:ph idx="1"/>
            <p:extLst>
              <p:ext uri="{D42A27DB-BD31-4B8C-83A1-F6EECF244321}">
                <p14:modId xmlns:p14="http://schemas.microsoft.com/office/powerpoint/2010/main" xmlns="" val="422386893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85574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867A3EB8-F160-4854-B22D-28A192FC8473">
            <a:extLst>
              <a:ext uri="{FF2B5EF4-FFF2-40B4-BE49-F238E27FC236}">
                <a16:creationId xmlns:a16="http://schemas.microsoft.com/office/drawing/2014/main" xmlns="" id="{C1B05D1B-A752-400B-802B-440B00D9A89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596" r="13402" b="-3"/>
          <a:stretch/>
        </p:blipFill>
        <p:spPr bwMode="auto">
          <a:xfrm>
            <a:off x="2955892" y="744343"/>
            <a:ext cx="5465567" cy="546556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1E79881B-F1FD-4C46-9BB1-C054A1EFAAA0">
            <a:extLst>
              <a:ext uri="{FF2B5EF4-FFF2-40B4-BE49-F238E27FC236}">
                <a16:creationId xmlns:a16="http://schemas.microsoft.com/office/drawing/2014/main" xmlns="" id="{83544CD7-C91F-4AE2-B810-0D8DDD4DF2A8}"/>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15269"/>
          <a:stretch/>
        </p:blipFill>
        <p:spPr bwMode="auto">
          <a:xfrm>
            <a:off x="850606" y="1757695"/>
            <a:ext cx="3059838" cy="345693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0E7215C9-44E1-4549-A4E9-BB1B9F3515CB">
            <a:extLst>
              <a:ext uri="{FF2B5EF4-FFF2-40B4-BE49-F238E27FC236}">
                <a16:creationId xmlns:a16="http://schemas.microsoft.com/office/drawing/2014/main" xmlns="" id="{FED04B57-E16A-485E-AFF0-DF0763735432}"/>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3" b="14845"/>
          <a:stretch/>
        </p:blipFill>
        <p:spPr bwMode="auto">
          <a:xfrm>
            <a:off x="7831230" y="1757695"/>
            <a:ext cx="3044593" cy="345693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135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xmlns="" id="{4F7B9026-36AD-42E4-B172-8D68F3A33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37500298-98F4-4CEC-B02D-38C673EB11F5">
            <a:extLst>
              <a:ext uri="{FF2B5EF4-FFF2-40B4-BE49-F238E27FC236}">
                <a16:creationId xmlns:a16="http://schemas.microsoft.com/office/drawing/2014/main" xmlns="" id="{350C0EC1-5374-42CB-B23E-1B53430DC37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252" r="18109" b="-3"/>
          <a:stretch/>
        </p:blipFill>
        <p:spPr bwMode="auto">
          <a:xfrm>
            <a:off x="192528" y="171716"/>
            <a:ext cx="3793268"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D7591082-F5F9-40A4-AA64-2D48A52F2839">
            <a:extLst>
              <a:ext uri="{FF2B5EF4-FFF2-40B4-BE49-F238E27FC236}">
                <a16:creationId xmlns:a16="http://schemas.microsoft.com/office/drawing/2014/main" xmlns="" id="{4533D642-064E-46DE-9106-8F255929A568}"/>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1757" r="-3" b="-3"/>
          <a:stretch/>
        </p:blipFill>
        <p:spPr bwMode="auto">
          <a:xfrm>
            <a:off x="4184538" y="171716"/>
            <a:ext cx="3822924"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DC273A8E-52A8-4225-9822-0056D1B8D8D7">
            <a:extLst>
              <a:ext uri="{FF2B5EF4-FFF2-40B4-BE49-F238E27FC236}">
                <a16:creationId xmlns:a16="http://schemas.microsoft.com/office/drawing/2014/main" xmlns="" id="{76B759AD-78B0-45A1-85A2-955DC7A0E49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41" r="13303" b="-3"/>
          <a:stretch/>
        </p:blipFill>
        <p:spPr bwMode="auto">
          <a:xfrm>
            <a:off x="8188032" y="171716"/>
            <a:ext cx="3799007"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294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05BA63F-217C-4A29-B7C5-1633844AC9C0}"/>
              </a:ext>
            </a:extLst>
          </p:cNvPr>
          <p:cNvSpPr>
            <a:spLocks noGrp="1"/>
          </p:cNvSpPr>
          <p:nvPr>
            <p:ph type="title"/>
          </p:nvPr>
        </p:nvSpPr>
        <p:spPr>
          <a:xfrm>
            <a:off x="686834" y="1153572"/>
            <a:ext cx="3200400" cy="4461163"/>
          </a:xfrm>
        </p:spPr>
        <p:txBody>
          <a:bodyPr>
            <a:normAutofit/>
          </a:bodyPr>
          <a:lstStyle/>
          <a:p>
            <a:r>
              <a:rPr lang="en-GB">
                <a:solidFill>
                  <a:srgbClr val="FFFFFF"/>
                </a:solidFill>
              </a:rPr>
              <a:t>Badminton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xmlns="" id="{4C2CA035-1EE3-4B04-A5C2-EBEC80706C1C}"/>
              </a:ext>
            </a:extLst>
          </p:cNvPr>
          <p:cNvSpPr>
            <a:spLocks noGrp="1"/>
          </p:cNvSpPr>
          <p:nvPr>
            <p:ph idx="1"/>
          </p:nvPr>
        </p:nvSpPr>
        <p:spPr>
          <a:xfrm>
            <a:off x="4447308" y="591344"/>
            <a:ext cx="6906491" cy="5585619"/>
          </a:xfrm>
        </p:spPr>
        <p:txBody>
          <a:bodyPr anchor="ctr">
            <a:normAutofit/>
          </a:bodyPr>
          <a:lstStyle/>
          <a:p>
            <a:r>
              <a:rPr lang="en-GB"/>
              <a:t>Badminton coaching sessions happening weekly.</a:t>
            </a:r>
          </a:p>
          <a:p>
            <a:r>
              <a:rPr lang="en-GB"/>
              <a:t>Young people are improving each week </a:t>
            </a:r>
          </a:p>
          <a:p>
            <a:r>
              <a:rPr lang="en-GB"/>
              <a:t>Lots of conversations about well-being when young people are sitting at the side waiting to play.</a:t>
            </a:r>
          </a:p>
          <a:p>
            <a:endParaRPr lang="en-GB"/>
          </a:p>
        </p:txBody>
      </p:sp>
    </p:spTree>
    <p:extLst>
      <p:ext uri="{BB962C8B-B14F-4D97-AF65-F5344CB8AC3E}">
        <p14:creationId xmlns:p14="http://schemas.microsoft.com/office/powerpoint/2010/main" xmlns="" val="325752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E1A2D0D-69F1-47EA-9445-C2DAC8998B62}"/>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Football Coaching with Inverness Caley Thistle  </a:t>
            </a:r>
          </a:p>
        </p:txBody>
      </p:sp>
      <p:sp>
        <p:nvSpPr>
          <p:cNvPr id="3" name="Content Placeholder 2">
            <a:extLst>
              <a:ext uri="{FF2B5EF4-FFF2-40B4-BE49-F238E27FC236}">
                <a16:creationId xmlns:a16="http://schemas.microsoft.com/office/drawing/2014/main" xmlns="" id="{B7912ADB-6BCC-4C2A-B34E-4C7AE586EF1A}"/>
              </a:ext>
            </a:extLst>
          </p:cNvPr>
          <p:cNvSpPr>
            <a:spLocks noGrp="1"/>
          </p:cNvSpPr>
          <p:nvPr>
            <p:ph idx="1"/>
          </p:nvPr>
        </p:nvSpPr>
        <p:spPr>
          <a:xfrm>
            <a:off x="4810259" y="649480"/>
            <a:ext cx="6555347" cy="5546047"/>
          </a:xfrm>
        </p:spPr>
        <p:txBody>
          <a:bodyPr anchor="ctr">
            <a:normAutofit/>
          </a:bodyPr>
          <a:lstStyle/>
          <a:p>
            <a:r>
              <a:rPr lang="en-GB" sz="2000" dirty="0"/>
              <a:t>This term we are looking at literacy in football and how to be come good communicator, as communication is a huge part of team work, and team work is needed for football.</a:t>
            </a:r>
          </a:p>
          <a:p>
            <a:r>
              <a:rPr lang="en-GB" sz="2000" dirty="0"/>
              <a:t>The first week the coaches ask the young people to create their own superhero with super powers needed to be a footballer.</a:t>
            </a:r>
          </a:p>
          <a:p>
            <a:r>
              <a:rPr lang="en-GB" sz="2000" dirty="0"/>
              <a:t>The following week we played Descriptionary – the young people wrote down a word and then had to use their communication skills to describe the word in 10 clues or less.</a:t>
            </a:r>
          </a:p>
          <a:p>
            <a:r>
              <a:rPr lang="en-GB" sz="2000" dirty="0"/>
              <a:t>Each session is finished with young people focusing on a skill, it could be passing, dribbling, scoring </a:t>
            </a:r>
          </a:p>
          <a:p>
            <a:r>
              <a:rPr lang="en-GB" sz="2000" dirty="0"/>
              <a:t>The young people are gaining new skills each week. I know this as I am seeing an improvement and the coaches have told me. </a:t>
            </a:r>
          </a:p>
        </p:txBody>
      </p:sp>
    </p:spTree>
    <p:extLst>
      <p:ext uri="{BB962C8B-B14F-4D97-AF65-F5344CB8AC3E}">
        <p14:creationId xmlns:p14="http://schemas.microsoft.com/office/powerpoint/2010/main" xmlns="" val="151556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1" name="3C29565F-F58F-41EC-9E20-2BA1B10A69E3">
            <a:extLst>
              <a:ext uri="{FF2B5EF4-FFF2-40B4-BE49-F238E27FC236}">
                <a16:creationId xmlns:a16="http://schemas.microsoft.com/office/drawing/2014/main" xmlns="" id="{A3ACE769-1339-4A0E-8BDC-44C5C0B9B11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4231" r="-2" b="35712"/>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9E06CB3E-348A-4ED3-B511-E7AE8AFFD830">
            <a:extLst>
              <a:ext uri="{FF2B5EF4-FFF2-40B4-BE49-F238E27FC236}">
                <a16:creationId xmlns:a16="http://schemas.microsoft.com/office/drawing/2014/main" xmlns="" id="{DC3C600E-8296-452F-AC05-0789CE79552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1180" r="6519" b="-1"/>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FE89B9E6-C12C-406B-AEBD-AAD7B682BB93">
            <a:extLst>
              <a:ext uri="{FF2B5EF4-FFF2-40B4-BE49-F238E27FC236}">
                <a16:creationId xmlns:a16="http://schemas.microsoft.com/office/drawing/2014/main" xmlns="" id="{9606C2BC-A009-4823-8E17-69FAE1B38849}"/>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216" r="9412" b="5"/>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762E4C4F-126B-483D-884B-2C9C119FE401">
            <a:extLst>
              <a:ext uri="{FF2B5EF4-FFF2-40B4-BE49-F238E27FC236}">
                <a16:creationId xmlns:a16="http://schemas.microsoft.com/office/drawing/2014/main" xmlns="" id="{73553D95-FD3C-46BB-8609-9F89C6DD047B}"/>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715" r="20100" b="-1"/>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087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0" name="744CC656-9F22-470E-877D-2ED79D950202">
            <a:extLst>
              <a:ext uri="{FF2B5EF4-FFF2-40B4-BE49-F238E27FC236}">
                <a16:creationId xmlns:a16="http://schemas.microsoft.com/office/drawing/2014/main" xmlns="" id="{D36A59BA-F357-4719-9840-093B35649E0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353" b="9661"/>
          <a:stretch/>
        </p:blipFill>
        <p:spPr bwMode="auto">
          <a:xfrm>
            <a:off x="20" y="1282"/>
            <a:ext cx="12191980" cy="685671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37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05BA63F-217C-4A29-B7C5-1633844AC9C0}"/>
              </a:ext>
            </a:extLst>
          </p:cNvPr>
          <p:cNvSpPr>
            <a:spLocks noGrp="1"/>
          </p:cNvSpPr>
          <p:nvPr>
            <p:ph type="title"/>
          </p:nvPr>
        </p:nvSpPr>
        <p:spPr>
          <a:xfrm>
            <a:off x="572493" y="238539"/>
            <a:ext cx="11018520" cy="1434415"/>
          </a:xfrm>
        </p:spPr>
        <p:txBody>
          <a:bodyPr anchor="b">
            <a:normAutofit/>
          </a:bodyPr>
          <a:lstStyle/>
          <a:p>
            <a:r>
              <a:rPr lang="en-GB" sz="5400"/>
              <a:t>Resilience in Your Community </a:t>
            </a:r>
          </a:p>
        </p:txBody>
      </p:sp>
      <p:sp>
        <p:nvSpPr>
          <p:cNvPr id="11"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C2CA035-1EE3-4B04-A5C2-EBEC80706C1C}"/>
              </a:ext>
            </a:extLst>
          </p:cNvPr>
          <p:cNvSpPr>
            <a:spLocks noGrp="1"/>
          </p:cNvSpPr>
          <p:nvPr>
            <p:ph idx="1"/>
          </p:nvPr>
        </p:nvSpPr>
        <p:spPr>
          <a:xfrm>
            <a:off x="572493" y="2071316"/>
            <a:ext cx="6713552" cy="4119172"/>
          </a:xfrm>
        </p:spPr>
        <p:txBody>
          <a:bodyPr anchor="t">
            <a:normAutofit/>
          </a:bodyPr>
          <a:lstStyle/>
          <a:p>
            <a:pPr marL="0" indent="0">
              <a:buNone/>
            </a:pPr>
            <a:r>
              <a:rPr lang="en-GB" sz="1700" dirty="0"/>
              <a:t>I have been co-delivering this with Liz Newstead from Support In Mind Scotland – this has been really good for my own personal development</a:t>
            </a:r>
          </a:p>
          <a:p>
            <a:pPr marL="0" indent="0">
              <a:buNone/>
            </a:pPr>
            <a:endParaRPr lang="en-GB" sz="1700" dirty="0"/>
          </a:p>
          <a:p>
            <a:pPr>
              <a:spcAft>
                <a:spcPts val="800"/>
              </a:spcAft>
            </a:pPr>
            <a:r>
              <a:rPr lang="en-GB" sz="1700" dirty="0"/>
              <a:t>We have been taking part in Your Resilience, as we passionately believe in supporting all young people by offering them the necessary tools and knowledge for maintaining good mental health through life’s transitions. Our young people recognise the importance of their mental health and resilience and were keen to take part. To gain a better understanding about resilience and what it means.</a:t>
            </a:r>
          </a:p>
          <a:p>
            <a:pPr>
              <a:spcAft>
                <a:spcPts val="800"/>
              </a:spcAft>
            </a:pPr>
            <a:r>
              <a:rPr lang="en-GB" sz="1700" dirty="0"/>
              <a:t>Young people told us that they valued the resilience workshops which allowed them to discuss their thoughts and feelings in their safe space.</a:t>
            </a:r>
          </a:p>
          <a:p>
            <a:pPr marL="457200">
              <a:spcAft>
                <a:spcPts val="800"/>
              </a:spcAft>
            </a:pPr>
            <a:r>
              <a:rPr lang="en-GB" sz="1700" dirty="0"/>
              <a:t>“The greatest weapon against is stress is our ability to choose one thought over another”</a:t>
            </a:r>
          </a:p>
          <a:p>
            <a:pPr marL="0" indent="0">
              <a:buNone/>
            </a:pPr>
            <a:endParaRPr lang="en-GB" sz="1700" dirty="0"/>
          </a:p>
        </p:txBody>
      </p:sp>
      <p:pic>
        <p:nvPicPr>
          <p:cNvPr id="4" name="Picture 3" descr="A group of people sitting at a table with papers and pens&#10;&#10;Description automatically generated with low confidence">
            <a:extLst>
              <a:ext uri="{FF2B5EF4-FFF2-40B4-BE49-F238E27FC236}">
                <a16:creationId xmlns:a16="http://schemas.microsoft.com/office/drawing/2014/main" xmlns="" id="{678C2077-1E79-4531-945C-3CFC353E5CB9}"/>
              </a:ext>
            </a:extLst>
          </p:cNvPr>
          <p:cNvPicPr>
            <a:picLocks noChangeAspect="1"/>
          </p:cNvPicPr>
          <p:nvPr/>
        </p:nvPicPr>
        <p:blipFill rotWithShape="1">
          <a:blip r:embed="rId2" r:link="rId3" cstate="print">
            <a:extLst>
              <a:ext uri="{28A0092B-C50C-407E-A947-70E740481C1C}">
                <a14:useLocalDpi xmlns:a14="http://schemas.microsoft.com/office/drawing/2010/main" xmlns="" val="0"/>
              </a:ext>
            </a:extLst>
          </a:blip>
          <a:srcRect l="19173" r="8673"/>
          <a:stretch>
            <a:fillRect/>
          </a:stretch>
        </p:blipFill>
        <p:spPr bwMode="auto">
          <a:xfrm>
            <a:off x="7675658" y="2093976"/>
            <a:ext cx="3941064" cy="4096512"/>
          </a:xfrm>
          <a:prstGeom prst="rect">
            <a:avLst/>
          </a:prstGeom>
          <a:noFill/>
        </p:spPr>
      </p:pic>
    </p:spTree>
    <p:extLst>
      <p:ext uri="{BB962C8B-B14F-4D97-AF65-F5344CB8AC3E}">
        <p14:creationId xmlns:p14="http://schemas.microsoft.com/office/powerpoint/2010/main" xmlns="" val="3948672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1450</Words>
  <Application>Microsoft Office PowerPoint</Application>
  <PresentationFormat>Custom</PresentationFormat>
  <Paragraphs>116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Report for Community Council</vt:lpstr>
      <vt:lpstr>Numbers </vt:lpstr>
      <vt:lpstr>Junior Youth Café </vt:lpstr>
      <vt:lpstr>Slide 4</vt:lpstr>
      <vt:lpstr>Badminton </vt:lpstr>
      <vt:lpstr>Football Coaching with Inverness Caley Thistle  </vt:lpstr>
      <vt:lpstr>Slide 7</vt:lpstr>
      <vt:lpstr>Slide 8</vt:lpstr>
      <vt:lpstr>Resilience in Your Community </vt:lpstr>
      <vt:lpstr>Resilience in Your Community continued  </vt:lpstr>
      <vt:lpstr>Christmas Cheer</vt:lpstr>
      <vt:lpstr>Participation Forums</vt:lpstr>
      <vt:lpstr>Christmas Card Deliveries </vt:lpstr>
      <vt:lpstr>Slide 14</vt:lpstr>
      <vt:lpstr>Helping hands at Christmas </vt:lpstr>
      <vt:lpstr>Slide 16</vt:lpstr>
      <vt:lpstr>Multi-Sports </vt:lpstr>
      <vt:lpstr>Slide 18</vt:lpstr>
      <vt:lpstr>Equalities Steering Group </vt:lpstr>
      <vt:lpstr>1-1’s </vt:lpstr>
      <vt:lpstr>Cookwell / Bakewell</vt:lpstr>
      <vt:lpstr>Slide 22</vt:lpstr>
      <vt:lpstr>Staff Development </vt:lpstr>
      <vt:lpstr>Meeting’s </vt:lpstr>
      <vt:lpstr>Wider Achievement </vt:lpstr>
      <vt:lpstr>Wider Achievement </vt:lpstr>
      <vt:lpstr>Slide 27</vt:lpstr>
      <vt:lpstr>Slide 28</vt:lpstr>
      <vt:lpstr>Indoor Rowing </vt:lpstr>
      <vt:lpstr>Slide 30</vt:lpstr>
      <vt:lpstr>Funding Biggest Thank you to Wanda for doing these  </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Fraser Thomson  Report for Community Council</dc:title>
  <dc:creator>Fraser Thomson</dc:creator>
  <cp:lastModifiedBy>Vivienne</cp:lastModifiedBy>
  <cp:revision>3</cp:revision>
  <dcterms:created xsi:type="dcterms:W3CDTF">2021-12-17T13:04:22Z</dcterms:created>
  <dcterms:modified xsi:type="dcterms:W3CDTF">2022-01-28T15:16:01Z</dcterms:modified>
</cp:coreProperties>
</file>